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sldIdLst>
    <p:sldId id="329" r:id="rId2"/>
    <p:sldId id="439" r:id="rId3"/>
    <p:sldId id="330" r:id="rId4"/>
    <p:sldId id="393" r:id="rId5"/>
    <p:sldId id="403" r:id="rId6"/>
    <p:sldId id="442" r:id="rId7"/>
    <p:sldId id="443" r:id="rId8"/>
    <p:sldId id="444" r:id="rId9"/>
    <p:sldId id="446" r:id="rId10"/>
    <p:sldId id="445" r:id="rId11"/>
    <p:sldId id="447" r:id="rId12"/>
    <p:sldId id="468" r:id="rId13"/>
    <p:sldId id="469" r:id="rId14"/>
    <p:sldId id="471" r:id="rId15"/>
    <p:sldId id="472" r:id="rId16"/>
    <p:sldId id="473" r:id="rId17"/>
    <p:sldId id="460" r:id="rId18"/>
    <p:sldId id="448" r:id="rId19"/>
    <p:sldId id="450" r:id="rId20"/>
    <p:sldId id="451" r:id="rId21"/>
    <p:sldId id="452" r:id="rId22"/>
    <p:sldId id="455" r:id="rId23"/>
    <p:sldId id="454" r:id="rId24"/>
    <p:sldId id="456" r:id="rId25"/>
    <p:sldId id="459" r:id="rId26"/>
    <p:sldId id="458" r:id="rId27"/>
    <p:sldId id="461" r:id="rId28"/>
    <p:sldId id="462" r:id="rId29"/>
    <p:sldId id="464" r:id="rId30"/>
    <p:sldId id="465" r:id="rId31"/>
    <p:sldId id="466" r:id="rId32"/>
    <p:sldId id="467" r:id="rId33"/>
    <p:sldId id="277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B8F"/>
    <a:srgbClr val="111111"/>
    <a:srgbClr val="7892A0"/>
    <a:srgbClr val="FF9900"/>
    <a:srgbClr val="F4F4F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2262A-DF53-4D74-98ED-AFC07432CB8C}" v="80" dt="2024-10-03T05:22:00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84755" autoAdjust="0"/>
  </p:normalViewPr>
  <p:slideViewPr>
    <p:cSldViewPr snapToGrid="0">
      <p:cViewPr>
        <p:scale>
          <a:sx n="66" d="100"/>
          <a:sy n="66" d="100"/>
        </p:scale>
        <p:origin x="1320" y="-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定洋 吳" userId="c5f20cff15bfd43e" providerId="LiveId" clId="{D392262A-DF53-4D74-98ED-AFC07432CB8C}"/>
    <pc:docChg chg="undo redo custSel addSld delSld modSld sldOrd modMainMaster">
      <pc:chgData name="定洋 吳" userId="c5f20cff15bfd43e" providerId="LiveId" clId="{D392262A-DF53-4D74-98ED-AFC07432CB8C}" dt="2024-10-03T05:26:52.456" v="2444" actId="20577"/>
      <pc:docMkLst>
        <pc:docMk/>
      </pc:docMkLst>
      <pc:sldChg chg="addSp delSp modSp mod">
        <pc:chgData name="定洋 吳" userId="c5f20cff15bfd43e" providerId="LiveId" clId="{D392262A-DF53-4D74-98ED-AFC07432CB8C}" dt="2024-10-03T05:26:52.456" v="2444" actId="20577"/>
        <pc:sldMkLst>
          <pc:docMk/>
          <pc:sldMk cId="0" sldId="256"/>
        </pc:sldMkLst>
        <pc:spChg chg="add del">
          <ac:chgData name="定洋 吳" userId="c5f20cff15bfd43e" providerId="LiveId" clId="{D392262A-DF53-4D74-98ED-AFC07432CB8C}" dt="2024-10-03T05:20:23.641" v="2386" actId="11529"/>
          <ac:spMkLst>
            <pc:docMk/>
            <pc:sldMk cId="0" sldId="256"/>
            <ac:spMk id="2" creationId="{5285DD46-747D-7DE5-761C-2660279408E8}"/>
          </ac:spMkLst>
        </pc:spChg>
        <pc:spChg chg="add mod">
          <ac:chgData name="定洋 吳" userId="c5f20cff15bfd43e" providerId="LiveId" clId="{D392262A-DF53-4D74-98ED-AFC07432CB8C}" dt="2024-10-03T05:20:43.701" v="2393" actId="113"/>
          <ac:spMkLst>
            <pc:docMk/>
            <pc:sldMk cId="0" sldId="256"/>
            <ac:spMk id="3" creationId="{2465186F-64B3-DCB3-2BE6-3B333DA01D12}"/>
          </ac:spMkLst>
        </pc:spChg>
        <pc:spChg chg="mod">
          <ac:chgData name="定洋 吳" userId="c5f20cff15bfd43e" providerId="LiveId" clId="{D392262A-DF53-4D74-98ED-AFC07432CB8C}" dt="2024-10-03T05:26:52.456" v="2444" actId="20577"/>
          <ac:spMkLst>
            <pc:docMk/>
            <pc:sldMk cId="0" sldId="256"/>
            <ac:spMk id="171" creationId="{00000000-0000-0000-0000-000000000000}"/>
          </ac:spMkLst>
        </pc:spChg>
      </pc:sldChg>
      <pc:sldChg chg="addSp delSp modSp mod modClrScheme chgLayout">
        <pc:chgData name="定洋 吳" userId="c5f20cff15bfd43e" providerId="LiveId" clId="{D392262A-DF53-4D74-98ED-AFC07432CB8C}" dt="2024-10-03T05:20:48.987" v="2396" actId="20577"/>
        <pc:sldMkLst>
          <pc:docMk/>
          <pc:sldMk cId="0" sldId="258"/>
        </pc:sldMkLst>
        <pc:spChg chg="add mod">
          <ac:chgData name="定洋 吳" userId="c5f20cff15bfd43e" providerId="LiveId" clId="{D392262A-DF53-4D74-98ED-AFC07432CB8C}" dt="2024-10-02T13:55:48.264" v="883" actId="20577"/>
          <ac:spMkLst>
            <pc:docMk/>
            <pc:sldMk cId="0" sldId="258"/>
            <ac:spMk id="2" creationId="{F679243B-8632-61D4-34F0-BC5900B267D7}"/>
          </ac:spMkLst>
        </pc:spChg>
        <pc:spChg chg="add mod">
          <ac:chgData name="定洋 吳" userId="c5f20cff15bfd43e" providerId="LiveId" clId="{D392262A-DF53-4D74-98ED-AFC07432CB8C}" dt="2024-10-02T13:55:45.494" v="881"/>
          <ac:spMkLst>
            <pc:docMk/>
            <pc:sldMk cId="0" sldId="258"/>
            <ac:spMk id="3" creationId="{3EC34631-BD1E-DC3A-D1B4-1995608C4ECF}"/>
          </ac:spMkLst>
        </pc:spChg>
        <pc:spChg chg="add mod">
          <ac:chgData name="定洋 吳" userId="c5f20cff15bfd43e" providerId="LiveId" clId="{D392262A-DF53-4D74-98ED-AFC07432CB8C}" dt="2024-10-03T05:20:48.987" v="2396" actId="20577"/>
          <ac:spMkLst>
            <pc:docMk/>
            <pc:sldMk cId="0" sldId="258"/>
            <ac:spMk id="5" creationId="{670C0604-4025-D472-FC98-C8CDDB81A20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5" creationId="{A687C30C-4A51-1D96-B1DE-C259DD1CCA1E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6" creationId="{8219DFDA-953A-C3A9-E22D-122F9505F8A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7" creationId="{99D339CF-5363-3689-4010-1A296E298FB1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8" creationId="{316F2C32-4832-67BD-A0CA-92FDB5A643C0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9" creationId="{B3EA843E-7AB6-8F7E-EE4B-46CA8F83953C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0" creationId="{8BE8AE1E-EF28-BCBB-8B5D-6CF591BE56E2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1" creationId="{E0375BCD-02E4-47F2-B3C5-FAB34370F7A6}"/>
          </ac:spMkLst>
        </pc:spChg>
        <pc:spChg chg="add del mod ord">
          <ac:chgData name="定洋 吳" userId="c5f20cff15bfd43e" providerId="LiveId" clId="{D392262A-DF53-4D74-98ED-AFC07432CB8C}" dt="2024-10-02T14:00:04.626" v="902" actId="700"/>
          <ac:spMkLst>
            <pc:docMk/>
            <pc:sldMk cId="0" sldId="258"/>
            <ac:spMk id="12" creationId="{802EE874-03C1-5AC1-D72D-7CB0E75D698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3" creationId="{02AB43FF-1A57-C5DF-6EF3-379D529E9C7A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4" creationId="{1ABF56B4-F3A5-6B11-72FB-FC1EB6C39F68}"/>
          </ac:spMkLst>
        </pc:spChg>
        <pc:spChg chg="add del mod">
          <ac:chgData name="定洋 吳" userId="c5f20cff15bfd43e" providerId="LiveId" clId="{D392262A-DF53-4D74-98ED-AFC07432CB8C}" dt="2024-10-02T14:01:13.334" v="916" actId="478"/>
          <ac:spMkLst>
            <pc:docMk/>
            <pc:sldMk cId="0" sldId="258"/>
            <ac:spMk id="16" creationId="{FC845535-BC08-C5AE-F9AA-94B1B34EF7BC}"/>
          </ac:spMkLst>
        </pc:spChg>
        <pc:spChg chg="add mod">
          <ac:chgData name="定洋 吳" userId="c5f20cff15bfd43e" providerId="LiveId" clId="{D392262A-DF53-4D74-98ED-AFC07432CB8C}" dt="2024-10-02T14:01:45.718" v="925" actId="14100"/>
          <ac:spMkLst>
            <pc:docMk/>
            <pc:sldMk cId="0" sldId="258"/>
            <ac:spMk id="17" creationId="{E3B82F2A-B253-ACDC-9871-21D6E4C7D398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0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1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2" creationId="{00000000-0000-0000-0000-000000000000}"/>
          </ac:spMkLst>
        </pc:spChg>
        <pc:spChg chg="add del 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4" creationId="{00000000-0000-0000-0000-000000000000}"/>
          </ac:spMkLst>
        </pc:spChg>
        <pc:spChg chg="mod ord">
          <ac:chgData name="定洋 吳" userId="c5f20cff15bfd43e" providerId="LiveId" clId="{D392262A-DF53-4D74-98ED-AFC07432CB8C}" dt="2024-10-02T14:01:13.970" v="919" actId="700"/>
          <ac:spMkLst>
            <pc:docMk/>
            <pc:sldMk cId="0" sldId="258"/>
            <ac:spMk id="195" creationId="{00000000-0000-0000-0000-000000000000}"/>
          </ac:spMkLst>
        </pc:spChg>
        <pc:spChg chg="add del">
          <ac:chgData name="定洋 吳" userId="c5f20cff15bfd43e" providerId="LiveId" clId="{D392262A-DF53-4D74-98ED-AFC07432CB8C}" dt="2024-10-02T13:59:57.113" v="893" actId="478"/>
          <ac:spMkLst>
            <pc:docMk/>
            <pc:sldMk cId="0" sldId="258"/>
            <ac:spMk id="209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2:25.859" v="931" actId="1076"/>
          <ac:picMkLst>
            <pc:docMk/>
            <pc:sldMk cId="0" sldId="258"/>
            <ac:picMk id="18" creationId="{D52B43E7-2EF6-FC94-9D6D-A363EF4FF26A}"/>
          </ac:picMkLst>
        </pc:picChg>
        <pc:cxnChg chg="add mod">
          <ac:chgData name="定洋 吳" userId="c5f20cff15bfd43e" providerId="LiveId" clId="{D392262A-DF53-4D74-98ED-AFC07432CB8C}" dt="2024-10-02T13:55:27.293" v="878" actId="1076"/>
          <ac:cxnSpMkLst>
            <pc:docMk/>
            <pc:sldMk cId="0" sldId="258"/>
            <ac:cxnSpMk id="4" creationId="{93D00A7C-4806-3114-1046-EB9688F4B508}"/>
          </ac:cxnSpMkLst>
        </pc:cxnChg>
        <pc:cxnChg chg="mod">
          <ac:chgData name="定洋 吳" userId="c5f20cff15bfd43e" providerId="LiveId" clId="{D392262A-DF53-4D74-98ED-AFC07432CB8C}" dt="2024-10-02T12:59:47.792" v="25" actId="1076"/>
          <ac:cxnSpMkLst>
            <pc:docMk/>
            <pc:sldMk cId="0" sldId="258"/>
            <ac:cxnSpMk id="204" creationId="{00000000-0000-0000-0000-000000000000}"/>
          </ac:cxnSpMkLst>
        </pc:cxnChg>
        <pc:cxnChg chg="mod">
          <ac:chgData name="定洋 吳" userId="c5f20cff15bfd43e" providerId="LiveId" clId="{D392262A-DF53-4D74-98ED-AFC07432CB8C}" dt="2024-10-02T13:55:38.379" v="880" actId="1076"/>
          <ac:cxnSpMkLst>
            <pc:docMk/>
            <pc:sldMk cId="0" sldId="258"/>
            <ac:cxnSpMk id="206" creationId="{00000000-0000-0000-0000-000000000000}"/>
          </ac:cxnSpMkLst>
        </pc:cxnChg>
      </pc:sldChg>
      <pc:sldChg chg="addSp modSp mod">
        <pc:chgData name="定洋 吳" userId="c5f20cff15bfd43e" providerId="LiveId" clId="{D392262A-DF53-4D74-98ED-AFC07432CB8C}" dt="2024-10-03T05:20:51.934" v="2399" actId="20577"/>
        <pc:sldMkLst>
          <pc:docMk/>
          <pc:sldMk cId="0" sldId="260"/>
        </pc:sldMkLst>
        <pc:spChg chg="add mod">
          <ac:chgData name="定洋 吳" userId="c5f20cff15bfd43e" providerId="LiveId" clId="{D392262A-DF53-4D74-98ED-AFC07432CB8C}" dt="2024-10-03T05:20:51.934" v="2399" actId="20577"/>
          <ac:spMkLst>
            <pc:docMk/>
            <pc:sldMk cId="0" sldId="260"/>
            <ac:spMk id="2" creationId="{6462B6BB-CB84-10B6-546A-BB4C85D0C74F}"/>
          </ac:spMkLst>
        </pc:spChg>
        <pc:spChg chg="mod">
          <ac:chgData name="定洋 吳" userId="c5f20cff15bfd43e" providerId="LiveId" clId="{D392262A-DF53-4D74-98ED-AFC07432CB8C}" dt="2024-10-02T13:00:15.843" v="44" actId="1076"/>
          <ac:spMkLst>
            <pc:docMk/>
            <pc:sldMk cId="0" sldId="260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00:36.916" v="78" actId="20577"/>
          <ac:spMkLst>
            <pc:docMk/>
            <pc:sldMk cId="0" sldId="260"/>
            <ac:spMk id="228" creationId="{00000000-0000-0000-0000-000000000000}"/>
          </ac:spMkLst>
        </pc:spChg>
        <pc:picChg chg="mod">
          <ac:chgData name="定洋 吳" userId="c5f20cff15bfd43e" providerId="LiveId" clId="{D392262A-DF53-4D74-98ED-AFC07432CB8C}" dt="2024-10-02T13:00:23.817" v="45" actId="1076"/>
          <ac:picMkLst>
            <pc:docMk/>
            <pc:sldMk cId="0" sldId="260"/>
            <ac:picMk id="5" creationId="{D0F3B4F0-FFCF-9A55-6722-AE8AB4419BBC}"/>
          </ac:picMkLst>
        </pc:picChg>
      </pc:sldChg>
      <pc:sldChg chg="del">
        <pc:chgData name="定洋 吳" userId="c5f20cff15bfd43e" providerId="LiveId" clId="{D392262A-DF53-4D74-98ED-AFC07432CB8C}" dt="2024-10-02T13:00:52.037" v="82" actId="47"/>
        <pc:sldMkLst>
          <pc:docMk/>
          <pc:sldMk cId="0" sldId="263"/>
        </pc:sldMkLst>
      </pc:sldChg>
      <pc:sldChg chg="del">
        <pc:chgData name="定洋 吳" userId="c5f20cff15bfd43e" providerId="LiveId" clId="{D392262A-DF53-4D74-98ED-AFC07432CB8C}" dt="2024-10-02T13:00:51.257" v="81" actId="47"/>
        <pc:sldMkLst>
          <pc:docMk/>
          <pc:sldMk cId="2957722641" sldId="264"/>
        </pc:sldMkLst>
      </pc:sldChg>
      <pc:sldChg chg="del">
        <pc:chgData name="定洋 吳" userId="c5f20cff15bfd43e" providerId="LiveId" clId="{D392262A-DF53-4D74-98ED-AFC07432CB8C}" dt="2024-10-02T13:00:50.142" v="80" actId="47"/>
        <pc:sldMkLst>
          <pc:docMk/>
          <pc:sldMk cId="1677118246" sldId="265"/>
        </pc:sldMkLst>
      </pc:sldChg>
      <pc:sldChg chg="del">
        <pc:chgData name="定洋 吳" userId="c5f20cff15bfd43e" providerId="LiveId" clId="{D392262A-DF53-4D74-98ED-AFC07432CB8C}" dt="2024-10-02T13:00:49.662" v="79" actId="47"/>
        <pc:sldMkLst>
          <pc:docMk/>
          <pc:sldMk cId="1154053123" sldId="266"/>
        </pc:sldMkLst>
      </pc:sldChg>
      <pc:sldChg chg="addSp delSp modSp mod">
        <pc:chgData name="定洋 吳" userId="c5f20cff15bfd43e" providerId="LiveId" clId="{D392262A-DF53-4D74-98ED-AFC07432CB8C}" dt="2024-10-03T05:21:21.642" v="2421" actId="20577"/>
        <pc:sldMkLst>
          <pc:docMk/>
          <pc:sldMk cId="4284277754" sldId="267"/>
        </pc:sldMkLst>
        <pc:spChg chg="add mod">
          <ac:chgData name="定洋 吳" userId="c5f20cff15bfd43e" providerId="LiveId" clId="{D392262A-DF53-4D74-98ED-AFC07432CB8C}" dt="2024-10-03T05:21:21.642" v="2421" actId="20577"/>
          <ac:spMkLst>
            <pc:docMk/>
            <pc:sldMk cId="4284277754" sldId="267"/>
            <ac:spMk id="2" creationId="{BC5C7ADB-326A-9C3F-3AB8-530C0955557B}"/>
          </ac:spMkLst>
        </pc:spChg>
        <pc:spChg chg="add del mod">
          <ac:chgData name="定洋 吳" userId="c5f20cff15bfd43e" providerId="LiveId" clId="{D392262A-DF53-4D74-98ED-AFC07432CB8C}" dt="2024-10-02T13:53:38.414" v="780" actId="478"/>
          <ac:spMkLst>
            <pc:docMk/>
            <pc:sldMk cId="4284277754" sldId="267"/>
            <ac:spMk id="3" creationId="{7235890A-B464-A47F-15A8-B67A212D657B}"/>
          </ac:spMkLst>
        </pc:spChg>
        <pc:spChg chg="add mod">
          <ac:chgData name="定洋 吳" userId="c5f20cff15bfd43e" providerId="LiveId" clId="{D392262A-DF53-4D74-98ED-AFC07432CB8C}" dt="2024-10-02T13:55:07.583" v="874" actId="14100"/>
          <ac:spMkLst>
            <pc:docMk/>
            <pc:sldMk cId="4284277754" sldId="267"/>
            <ac:spMk id="5" creationId="{B43036A3-E7B7-CD39-0097-B09FB9255AC3}"/>
          </ac:spMkLst>
        </pc:spChg>
        <pc:spChg chg="mod">
          <ac:chgData name="定洋 吳" userId="c5f20cff15bfd43e" providerId="LiveId" clId="{D392262A-DF53-4D74-98ED-AFC07432CB8C}" dt="2024-10-02T13:53:33.029" v="778" actId="20577"/>
          <ac:spMkLst>
            <pc:docMk/>
            <pc:sldMk cId="4284277754" sldId="267"/>
            <ac:spMk id="226" creationId="{00000000-0000-0000-0000-000000000000}"/>
          </ac:spMkLst>
        </pc:spChg>
        <pc:spChg chg="del">
          <ac:chgData name="定洋 吳" userId="c5f20cff15bfd43e" providerId="LiveId" clId="{D392262A-DF53-4D74-98ED-AFC07432CB8C}" dt="2024-10-02T13:53:35.769" v="779" actId="478"/>
          <ac:spMkLst>
            <pc:docMk/>
            <pc:sldMk cId="4284277754" sldId="267"/>
            <ac:spMk id="228" creationId="{00000000-0000-0000-0000-000000000000}"/>
          </ac:spMkLst>
        </pc:spChg>
      </pc:sldChg>
      <pc:sldChg chg="addSp delSp modSp mod">
        <pc:chgData name="定洋 吳" userId="c5f20cff15bfd43e" providerId="LiveId" clId="{D392262A-DF53-4D74-98ED-AFC07432CB8C}" dt="2024-10-03T05:21:25.566" v="2423" actId="20577"/>
        <pc:sldMkLst>
          <pc:docMk/>
          <pc:sldMk cId="3489677447" sldId="268"/>
        </pc:sldMkLst>
        <pc:spChg chg="add mod">
          <ac:chgData name="定洋 吳" userId="c5f20cff15bfd43e" providerId="LiveId" clId="{D392262A-DF53-4D74-98ED-AFC07432CB8C}" dt="2024-10-03T05:21:25.566" v="2423" actId="20577"/>
          <ac:spMkLst>
            <pc:docMk/>
            <pc:sldMk cId="3489677447" sldId="268"/>
            <ac:spMk id="2" creationId="{4F2F1027-061E-2FF8-E698-DCD0F636AA3C}"/>
          </ac:spMkLst>
        </pc:spChg>
        <pc:spChg chg="del">
          <ac:chgData name="定洋 吳" userId="c5f20cff15bfd43e" providerId="LiveId" clId="{D392262A-DF53-4D74-98ED-AFC07432CB8C}" dt="2024-10-02T13:02:07.420" v="96" actId="478"/>
          <ac:spMkLst>
            <pc:docMk/>
            <pc:sldMk cId="3489677447" sldId="268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2T13:20:16.104" v="404" actId="1076"/>
          <ac:spMkLst>
            <pc:docMk/>
            <pc:sldMk cId="3489677447" sldId="268"/>
            <ac:spMk id="8" creationId="{68E0B771-65F7-DA80-DC9D-2FD1E15B0943}"/>
          </ac:spMkLst>
        </pc:spChg>
        <pc:spChg chg="add mod">
          <ac:chgData name="定洋 吳" userId="c5f20cff15bfd43e" providerId="LiveId" clId="{D392262A-DF53-4D74-98ED-AFC07432CB8C}" dt="2024-10-02T13:20:53.471" v="458" actId="1076"/>
          <ac:spMkLst>
            <pc:docMk/>
            <pc:sldMk cId="3489677447" sldId="268"/>
            <ac:spMk id="11" creationId="{7B49519B-867B-9F38-5339-40B5F328AFEC}"/>
          </ac:spMkLst>
        </pc:spChg>
        <pc:spChg chg="mod">
          <ac:chgData name="定洋 吳" userId="c5f20cff15bfd43e" providerId="LiveId" clId="{D392262A-DF53-4D74-98ED-AFC07432CB8C}" dt="2024-10-02T13:52:57.246" v="760" actId="20577"/>
          <ac:spMkLst>
            <pc:docMk/>
            <pc:sldMk cId="3489677447" sldId="26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2:30.055" v="134" actId="478"/>
          <ac:spMkLst>
            <pc:docMk/>
            <pc:sldMk cId="3489677447" sldId="268"/>
            <ac:spMk id="216" creationId="{00000000-0000-0000-0000-000000000000}"/>
          </ac:spMkLst>
        </pc:spChg>
        <pc:picChg chg="add del">
          <ac:chgData name="定洋 吳" userId="c5f20cff15bfd43e" providerId="LiveId" clId="{D392262A-DF53-4D74-98ED-AFC07432CB8C}" dt="2024-10-02T13:02:03.739" v="94" actId="22"/>
          <ac:picMkLst>
            <pc:docMk/>
            <pc:sldMk cId="3489677447" sldId="268"/>
            <ac:picMk id="3" creationId="{085C2019-2CEC-C0A7-A074-4D4B9A517702}"/>
          </ac:picMkLst>
        </pc:picChg>
        <pc:picChg chg="add mod">
          <ac:chgData name="定洋 吳" userId="c5f20cff15bfd43e" providerId="LiveId" clId="{D392262A-DF53-4D74-98ED-AFC07432CB8C}" dt="2024-10-02T13:02:51.688" v="140" actId="1076"/>
          <ac:picMkLst>
            <pc:docMk/>
            <pc:sldMk cId="3489677447" sldId="268"/>
            <ac:picMk id="5" creationId="{3B0AF338-26C8-12DA-2848-7DB71ABBA432}"/>
          </ac:picMkLst>
        </pc:picChg>
        <pc:picChg chg="add mod">
          <ac:chgData name="定洋 吳" userId="c5f20cff15bfd43e" providerId="LiveId" clId="{D392262A-DF53-4D74-98ED-AFC07432CB8C}" dt="2024-10-02T13:20:13.780" v="403" actId="1076"/>
          <ac:picMkLst>
            <pc:docMk/>
            <pc:sldMk cId="3489677447" sldId="268"/>
            <ac:picMk id="10" creationId="{5B20E41B-FC4F-529A-5536-4D886511D459}"/>
          </ac:picMkLst>
        </pc:picChg>
      </pc:sldChg>
      <pc:sldChg chg="del">
        <pc:chgData name="定洋 吳" userId="c5f20cff15bfd43e" providerId="LiveId" clId="{D392262A-DF53-4D74-98ED-AFC07432CB8C}" dt="2024-10-02T13:03:58.184" v="146" actId="47"/>
        <pc:sldMkLst>
          <pc:docMk/>
          <pc:sldMk cId="3215786392" sldId="269"/>
        </pc:sldMkLst>
      </pc:sldChg>
      <pc:sldChg chg="addSp modSp mod">
        <pc:chgData name="定洋 吳" userId="c5f20cff15bfd43e" providerId="LiveId" clId="{D392262A-DF53-4D74-98ED-AFC07432CB8C}" dt="2024-10-03T05:22:02.698" v="2440" actId="20577"/>
        <pc:sldMkLst>
          <pc:docMk/>
          <pc:sldMk cId="1676604567" sldId="277"/>
        </pc:sldMkLst>
        <pc:spChg chg="add mod">
          <ac:chgData name="定洋 吳" userId="c5f20cff15bfd43e" providerId="LiveId" clId="{D392262A-DF53-4D74-98ED-AFC07432CB8C}" dt="2024-10-03T05:22:02.698" v="2440" actId="20577"/>
          <ac:spMkLst>
            <pc:docMk/>
            <pc:sldMk cId="1676604567" sldId="277"/>
            <ac:spMk id="2" creationId="{65F69B8B-A9EE-EAD6-7459-35780108B3A5}"/>
          </ac:spMkLst>
        </pc:spChg>
      </pc:sldChg>
      <pc:sldChg chg="addSp delSp modSp add del mod">
        <pc:chgData name="定洋 吳" userId="c5f20cff15bfd43e" providerId="LiveId" clId="{D392262A-DF53-4D74-98ED-AFC07432CB8C}" dt="2024-10-02T13:01:12.571" v="90" actId="47"/>
        <pc:sldMkLst>
          <pc:docMk/>
          <pc:sldMk cId="1622340624" sldId="278"/>
        </pc:sldMkLst>
        <pc:spChg chg="add del mod">
          <ac:chgData name="定洋 吳" userId="c5f20cff15bfd43e" providerId="LiveId" clId="{D392262A-DF53-4D74-98ED-AFC07432CB8C}" dt="2024-10-02T13:01:06.954" v="88" actId="478"/>
          <ac:spMkLst>
            <pc:docMk/>
            <pc:sldMk cId="1622340624" sldId="278"/>
            <ac:spMk id="3" creationId="{EAF2373E-0FFE-67E3-8956-BDB97DBF6267}"/>
          </ac:spMkLst>
        </pc:spChg>
        <pc:spChg chg="del">
          <ac:chgData name="定洋 吳" userId="c5f20cff15bfd43e" providerId="LiveId" clId="{D392262A-DF53-4D74-98ED-AFC07432CB8C}" dt="2024-10-02T13:00:58.479" v="84" actId="478"/>
          <ac:spMkLst>
            <pc:docMk/>
            <pc:sldMk cId="1622340624" sldId="278"/>
            <ac:spMk id="7" creationId="{0E21CECE-DB3B-9B11-4E7B-A47A1EDD931D}"/>
          </ac:spMkLst>
        </pc:spChg>
        <pc:spChg chg="del">
          <ac:chgData name="定洋 吳" userId="c5f20cff15bfd43e" providerId="LiveId" clId="{D392262A-DF53-4D74-98ED-AFC07432CB8C}" dt="2024-10-02T13:01:03.990" v="86" actId="478"/>
          <ac:spMkLst>
            <pc:docMk/>
            <pc:sldMk cId="1622340624" sldId="278"/>
            <ac:spMk id="215" creationId="{00000000-0000-0000-0000-000000000000}"/>
          </ac:spMkLst>
        </pc:spChg>
        <pc:spChg chg="del mod">
          <ac:chgData name="定洋 吳" userId="c5f20cff15bfd43e" providerId="LiveId" clId="{D392262A-DF53-4D74-98ED-AFC07432CB8C}" dt="2024-10-02T13:01:05.349" v="87" actId="478"/>
          <ac:spMkLst>
            <pc:docMk/>
            <pc:sldMk cId="1622340624" sldId="278"/>
            <ac:spMk id="216" creationId="{00000000-0000-0000-0000-000000000000}"/>
          </ac:spMkLst>
        </pc:spChg>
        <pc:cxnChg chg="del">
          <ac:chgData name="定洋 吳" userId="c5f20cff15bfd43e" providerId="LiveId" clId="{D392262A-DF53-4D74-98ED-AFC07432CB8C}" dt="2024-10-02T13:01:06.954" v="88" actId="478"/>
          <ac:cxnSpMkLst>
            <pc:docMk/>
            <pc:sldMk cId="1622340624" sldId="278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0:55.137" v="2402" actId="20577"/>
        <pc:sldMkLst>
          <pc:docMk/>
          <pc:sldMk cId="3561158915" sldId="279"/>
        </pc:sldMkLst>
        <pc:spChg chg="add mod">
          <ac:chgData name="定洋 吳" userId="c5f20cff15bfd43e" providerId="LiveId" clId="{D392262A-DF53-4D74-98ED-AFC07432CB8C}" dt="2024-10-03T04:16:45.238" v="1228"/>
          <ac:spMkLst>
            <pc:docMk/>
            <pc:sldMk cId="3561158915" sldId="279"/>
            <ac:spMk id="2" creationId="{C3566250-5A93-B968-0233-FE01530F66E1}"/>
          </ac:spMkLst>
        </pc:spChg>
        <pc:spChg chg="add del mod">
          <ac:chgData name="定洋 吳" userId="c5f20cff15bfd43e" providerId="LiveId" clId="{D392262A-DF53-4D74-98ED-AFC07432CB8C}" dt="2024-10-03T04:17:11.185" v="1248" actId="478"/>
          <ac:spMkLst>
            <pc:docMk/>
            <pc:sldMk cId="3561158915" sldId="279"/>
            <ac:spMk id="4" creationId="{8E39ABE2-17F3-50F8-119D-983B31B0885F}"/>
          </ac:spMkLst>
        </pc:spChg>
        <pc:spChg chg="add mod">
          <ac:chgData name="定洋 吳" userId="c5f20cff15bfd43e" providerId="LiveId" clId="{D392262A-DF53-4D74-98ED-AFC07432CB8C}" dt="2024-10-03T04:25:11.710" v="1591" actId="1076"/>
          <ac:spMkLst>
            <pc:docMk/>
            <pc:sldMk cId="3561158915" sldId="279"/>
            <ac:spMk id="5" creationId="{CF956949-A1F8-758A-6E4E-D5B203CCAD53}"/>
          </ac:spMkLst>
        </pc:spChg>
        <pc:spChg chg="add mod">
          <ac:chgData name="定洋 吳" userId="c5f20cff15bfd43e" providerId="LiveId" clId="{D392262A-DF53-4D74-98ED-AFC07432CB8C}" dt="2024-10-03T04:25:24.904" v="1594" actId="1076"/>
          <ac:spMkLst>
            <pc:docMk/>
            <pc:sldMk cId="3561158915" sldId="279"/>
            <ac:spMk id="6" creationId="{1B196F88-912D-D1F8-573A-3CA0E4FE4FB9}"/>
          </ac:spMkLst>
        </pc:spChg>
        <pc:spChg chg="del">
          <ac:chgData name="定洋 吳" userId="c5f20cff15bfd43e" providerId="LiveId" clId="{D392262A-DF53-4D74-98ED-AFC07432CB8C}" dt="2024-10-02T13:01:15.788" v="91" actId="478"/>
          <ac:spMkLst>
            <pc:docMk/>
            <pc:sldMk cId="3561158915" sldId="279"/>
            <ac:spMk id="7" creationId="{0E21CECE-DB3B-9B11-4E7B-A47A1EDD931D}"/>
          </ac:spMkLst>
        </pc:spChg>
        <pc:spChg chg="add mod">
          <ac:chgData name="定洋 吳" userId="c5f20cff15bfd43e" providerId="LiveId" clId="{D392262A-DF53-4D74-98ED-AFC07432CB8C}" dt="2024-10-03T04:25:27.978" v="1595"/>
          <ac:spMkLst>
            <pc:docMk/>
            <pc:sldMk cId="3561158915" sldId="279"/>
            <ac:spMk id="7" creationId="{632DBEE2-7F56-DC62-B54C-EDD9BDCB7009}"/>
          </ac:spMkLst>
        </pc:spChg>
        <pc:spChg chg="add mod">
          <ac:chgData name="定洋 吳" userId="c5f20cff15bfd43e" providerId="LiveId" clId="{D392262A-DF53-4D74-98ED-AFC07432CB8C}" dt="2024-10-03T05:20:55.137" v="2402" actId="20577"/>
          <ac:spMkLst>
            <pc:docMk/>
            <pc:sldMk cId="3561158915" sldId="279"/>
            <ac:spMk id="8" creationId="{7CD8C37E-B857-0DEE-0172-CC8D89D1E967}"/>
          </ac:spMkLst>
        </pc:spChg>
        <pc:spChg chg="add del mod">
          <ac:chgData name="定洋 吳" userId="c5f20cff15bfd43e" providerId="LiveId" clId="{D392262A-DF53-4D74-98ED-AFC07432CB8C}" dt="2024-10-03T04:17:41.823" v="1268" actId="1076"/>
          <ac:spMkLst>
            <pc:docMk/>
            <pc:sldMk cId="3561158915" sldId="279"/>
            <ac:spMk id="215" creationId="{00000000-0000-0000-0000-000000000000}"/>
          </ac:spMkLst>
        </pc:spChg>
        <pc:spChg chg="add del mod">
          <ac:chgData name="定洋 吳" userId="c5f20cff15bfd43e" providerId="LiveId" clId="{D392262A-DF53-4D74-98ED-AFC07432CB8C}" dt="2024-10-03T04:25:17.713" v="1593" actId="20577"/>
          <ac:spMkLst>
            <pc:docMk/>
            <pc:sldMk cId="3561158915" sldId="279"/>
            <ac:spMk id="216" creationId="{00000000-0000-0000-0000-000000000000}"/>
          </ac:spMkLst>
        </pc:spChg>
      </pc:sldChg>
      <pc:sldChg chg="addSp delSp modSp add mod">
        <pc:chgData name="定洋 吳" userId="c5f20cff15bfd43e" providerId="LiveId" clId="{D392262A-DF53-4D74-98ED-AFC07432CB8C}" dt="2024-10-03T05:21:36.942" v="2427" actId="20577"/>
        <pc:sldMkLst>
          <pc:docMk/>
          <pc:sldMk cId="1394491973" sldId="280"/>
        </pc:sldMkLst>
        <pc:spChg chg="add mod">
          <ac:chgData name="定洋 吳" userId="c5f20cff15bfd43e" providerId="LiveId" clId="{D392262A-DF53-4D74-98ED-AFC07432CB8C}" dt="2024-10-02T13:24:09.187" v="569" actId="14100"/>
          <ac:spMkLst>
            <pc:docMk/>
            <pc:sldMk cId="1394491973" sldId="280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36.942" v="2427" actId="20577"/>
          <ac:spMkLst>
            <pc:docMk/>
            <pc:sldMk cId="1394491973" sldId="280"/>
            <ac:spMk id="3" creationId="{614E9170-D74A-07B7-B637-F24F9C0B4DB2}"/>
          </ac:spMkLst>
        </pc:spChg>
        <pc:spChg chg="add">
          <ac:chgData name="定洋 吳" userId="c5f20cff15bfd43e" providerId="LiveId" clId="{D392262A-DF53-4D74-98ED-AFC07432CB8C}" dt="2024-10-02T13:15:33.506" v="232"/>
          <ac:spMkLst>
            <pc:docMk/>
            <pc:sldMk cId="1394491973" sldId="280"/>
            <ac:spMk id="3" creationId="{C7B319B1-8648-434F-839A-A47FCC91EF30}"/>
          </ac:spMkLst>
        </pc:spChg>
        <pc:spChg chg="add del mod">
          <ac:chgData name="定洋 吳" userId="c5f20cff15bfd43e" providerId="LiveId" clId="{D392262A-DF53-4D74-98ED-AFC07432CB8C}" dt="2024-10-02T13:49:33.071" v="705" actId="478"/>
          <ac:spMkLst>
            <pc:docMk/>
            <pc:sldMk cId="1394491973" sldId="280"/>
            <ac:spMk id="6" creationId="{563C55D6-3982-064D-B818-86D1EF0FDEC8}"/>
          </ac:spMkLst>
        </pc:spChg>
        <pc:spChg chg="del">
          <ac:chgData name="定洋 吳" userId="c5f20cff15bfd43e" providerId="LiveId" clId="{D392262A-DF53-4D74-98ED-AFC07432CB8C}" dt="2024-10-02T13:15:14.401" v="231" actId="478"/>
          <ac:spMkLst>
            <pc:docMk/>
            <pc:sldMk cId="1394491973" sldId="280"/>
            <ac:spMk id="8" creationId="{68E0B771-65F7-DA80-DC9D-2FD1E15B0943}"/>
          </ac:spMkLst>
        </pc:spChg>
        <pc:spChg chg="mod">
          <ac:chgData name="定洋 吳" userId="c5f20cff15bfd43e" providerId="LiveId" clId="{D392262A-DF53-4D74-98ED-AFC07432CB8C}" dt="2024-10-02T13:13:59.602" v="194" actId="20577"/>
          <ac:spMkLst>
            <pc:docMk/>
            <pc:sldMk cId="1394491973" sldId="280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04:08.240" v="150" actId="478"/>
          <ac:picMkLst>
            <pc:docMk/>
            <pc:sldMk cId="1394491973" sldId="280"/>
            <ac:picMk id="5" creationId="{3B0AF338-26C8-12DA-2848-7DB71ABBA432}"/>
          </ac:picMkLst>
        </pc:picChg>
        <pc:picChg chg="del">
          <ac:chgData name="定洋 吳" userId="c5f20cff15bfd43e" providerId="LiveId" clId="{D392262A-DF53-4D74-98ED-AFC07432CB8C}" dt="2024-10-02T13:04:08.553" v="151" actId="478"/>
          <ac:picMkLst>
            <pc:docMk/>
            <pc:sldMk cId="1394491973" sldId="280"/>
            <ac:picMk id="10" creationId="{5B20E41B-FC4F-529A-5536-4D886511D459}"/>
          </ac:picMkLst>
        </pc:picChg>
      </pc:sldChg>
      <pc:sldChg chg="new del">
        <pc:chgData name="定洋 吳" userId="c5f20cff15bfd43e" providerId="LiveId" clId="{D392262A-DF53-4D74-98ED-AFC07432CB8C}" dt="2024-10-02T13:04:03.559" v="148" actId="47"/>
        <pc:sldMkLst>
          <pc:docMk/>
          <pc:sldMk cId="4018531848" sldId="280"/>
        </pc:sldMkLst>
      </pc:sldChg>
      <pc:sldChg chg="addSp delSp modSp add mod">
        <pc:chgData name="定洋 吳" userId="c5f20cff15bfd43e" providerId="LiveId" clId="{D392262A-DF53-4D74-98ED-AFC07432CB8C}" dt="2024-10-03T05:21:41.069" v="2429" actId="20577"/>
        <pc:sldMkLst>
          <pc:docMk/>
          <pc:sldMk cId="2646976714" sldId="281"/>
        </pc:sldMkLst>
        <pc:spChg chg="del mod">
          <ac:chgData name="定洋 吳" userId="c5f20cff15bfd43e" providerId="LiveId" clId="{D392262A-DF53-4D74-98ED-AFC07432CB8C}" dt="2024-10-02T13:19:01.157" v="402" actId="478"/>
          <ac:spMkLst>
            <pc:docMk/>
            <pc:sldMk cId="2646976714" sldId="281"/>
            <ac:spMk id="2" creationId="{737B6B73-51CE-6A1C-682F-B3E8A519FA31}"/>
          </ac:spMkLst>
        </pc:spChg>
        <pc:spChg chg="add mod">
          <ac:chgData name="定洋 吳" userId="c5f20cff15bfd43e" providerId="LiveId" clId="{D392262A-DF53-4D74-98ED-AFC07432CB8C}" dt="2024-10-03T05:21:41.069" v="2429" actId="20577"/>
          <ac:spMkLst>
            <pc:docMk/>
            <pc:sldMk cId="2646976714" sldId="281"/>
            <ac:spMk id="2" creationId="{AE69D88A-4255-63CD-EEEA-B655A2AD98E1}"/>
          </ac:spMkLst>
        </pc:spChg>
        <pc:spChg chg="add del mod">
          <ac:chgData name="定洋 吳" userId="c5f20cff15bfd43e" providerId="LiveId" clId="{D392262A-DF53-4D74-98ED-AFC07432CB8C}" dt="2024-10-02T13:22:14.838" v="467"/>
          <ac:spMkLst>
            <pc:docMk/>
            <pc:sldMk cId="2646976714" sldId="281"/>
            <ac:spMk id="3" creationId="{A39FE849-5969-6713-E259-3C046E6300EB}"/>
          </ac:spMkLst>
        </pc:spChg>
        <pc:spChg chg="add mod">
          <ac:chgData name="定洋 吳" userId="c5f20cff15bfd43e" providerId="LiveId" clId="{D392262A-DF53-4D74-98ED-AFC07432CB8C}" dt="2024-10-02T13:42:40.109" v="683" actId="2711"/>
          <ac:spMkLst>
            <pc:docMk/>
            <pc:sldMk cId="2646976714" sldId="281"/>
            <ac:spMk id="6" creationId="{5D80522D-B328-F25E-E5E7-B3C0496E5CFD}"/>
          </ac:spMkLst>
        </pc:spChg>
        <pc:spChg chg="mod">
          <ac:chgData name="定洋 吳" userId="c5f20cff15bfd43e" providerId="LiveId" clId="{D392262A-DF53-4D74-98ED-AFC07432CB8C}" dt="2024-10-02T14:04:12.465" v="977" actId="20577"/>
          <ac:spMkLst>
            <pc:docMk/>
            <pc:sldMk cId="2646976714" sldId="281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3:38:29.151" v="574" actId="14100"/>
          <ac:picMkLst>
            <pc:docMk/>
            <pc:sldMk cId="2646976714" sldId="281"/>
            <ac:picMk id="5" creationId="{78C9C43C-4E46-2FC6-82C7-503CE6093A6A}"/>
          </ac:picMkLst>
        </pc:picChg>
      </pc:sldChg>
      <pc:sldChg chg="addSp delSp modSp add mod ord">
        <pc:chgData name="定洋 吳" userId="c5f20cff15bfd43e" providerId="LiveId" clId="{D392262A-DF53-4D74-98ED-AFC07432CB8C}" dt="2024-10-03T05:21:48.136" v="2433" actId="20577"/>
        <pc:sldMkLst>
          <pc:docMk/>
          <pc:sldMk cId="264553822" sldId="282"/>
        </pc:sldMkLst>
        <pc:spChg chg="add mod">
          <ac:chgData name="定洋 吳" userId="c5f20cff15bfd43e" providerId="LiveId" clId="{D392262A-DF53-4D74-98ED-AFC07432CB8C}" dt="2024-10-03T05:21:48.136" v="2433" actId="20577"/>
          <ac:spMkLst>
            <pc:docMk/>
            <pc:sldMk cId="264553822" sldId="282"/>
            <ac:spMk id="2" creationId="{A273840C-6FEC-89E8-AF8A-34C61693F678}"/>
          </ac:spMkLst>
        </pc:spChg>
        <pc:spChg chg="add del">
          <ac:chgData name="定洋 吳" userId="c5f20cff15bfd43e" providerId="LiveId" clId="{D392262A-DF53-4D74-98ED-AFC07432CB8C}" dt="2024-10-02T14:05:07.582" v="1019" actId="22"/>
          <ac:spMkLst>
            <pc:docMk/>
            <pc:sldMk cId="264553822" sldId="282"/>
            <ac:spMk id="3" creationId="{553E21FC-CF91-8F52-5EFA-6C10886922DC}"/>
          </ac:spMkLst>
        </pc:spChg>
        <pc:spChg chg="del mod">
          <ac:chgData name="定洋 吳" userId="c5f20cff15bfd43e" providerId="LiveId" clId="{D392262A-DF53-4D74-98ED-AFC07432CB8C}" dt="2024-10-02T14:03:43.064" v="943" actId="478"/>
          <ac:spMkLst>
            <pc:docMk/>
            <pc:sldMk cId="264553822" sldId="282"/>
            <ac:spMk id="6" creationId="{5D80522D-B328-F25E-E5E7-B3C0496E5CFD}"/>
          </ac:spMkLst>
        </pc:spChg>
        <pc:spChg chg="add del mod">
          <ac:chgData name="定洋 吳" userId="c5f20cff15bfd43e" providerId="LiveId" clId="{D392262A-DF53-4D74-98ED-AFC07432CB8C}" dt="2024-10-02T14:07:31.441" v="1041"/>
          <ac:spMkLst>
            <pc:docMk/>
            <pc:sldMk cId="264553822" sldId="282"/>
            <ac:spMk id="7" creationId="{409FE2AC-6561-5FC5-C05A-3B5056321B56}"/>
          </ac:spMkLst>
        </pc:spChg>
        <pc:spChg chg="add del mod">
          <ac:chgData name="定洋 吳" userId="c5f20cff15bfd43e" providerId="LiveId" clId="{D392262A-DF53-4D74-98ED-AFC07432CB8C}" dt="2024-10-02T14:18:34.281" v="1185" actId="478"/>
          <ac:spMkLst>
            <pc:docMk/>
            <pc:sldMk cId="264553822" sldId="282"/>
            <ac:spMk id="10" creationId="{BC2BEDB5-27F4-E9A9-51C7-EAA18F211E40}"/>
          </ac:spMkLst>
        </pc:spChg>
        <pc:spChg chg="add">
          <ac:chgData name="定洋 吳" userId="c5f20cff15bfd43e" providerId="LiveId" clId="{D392262A-DF53-4D74-98ED-AFC07432CB8C}" dt="2024-10-02T14:08:18.887" v="1046"/>
          <ac:spMkLst>
            <pc:docMk/>
            <pc:sldMk cId="264553822" sldId="282"/>
            <ac:spMk id="11" creationId="{A4137DEF-445A-244E-9F86-3CD64EC0A420}"/>
          </ac:spMkLst>
        </pc:spChg>
        <pc:spChg chg="add mod">
          <ac:chgData name="定洋 吳" userId="c5f20cff15bfd43e" providerId="LiveId" clId="{D392262A-DF53-4D74-98ED-AFC07432CB8C}" dt="2024-10-02T14:08:26.629" v="1050" actId="14100"/>
          <ac:spMkLst>
            <pc:docMk/>
            <pc:sldMk cId="264553822" sldId="282"/>
            <ac:spMk id="12" creationId="{F3E93C07-B54D-DC56-973C-1A87025B5AD9}"/>
          </ac:spMkLst>
        </pc:spChg>
        <pc:spChg chg="add mod">
          <ac:chgData name="定洋 吳" userId="c5f20cff15bfd43e" providerId="LiveId" clId="{D392262A-DF53-4D74-98ED-AFC07432CB8C}" dt="2024-10-02T14:08:38.456" v="1055"/>
          <ac:spMkLst>
            <pc:docMk/>
            <pc:sldMk cId="264553822" sldId="282"/>
            <ac:spMk id="13" creationId="{432C6B27-E2B9-D111-C0F5-570431EC2CAD}"/>
          </ac:spMkLst>
        </pc:spChg>
        <pc:spChg chg="mod">
          <ac:chgData name="定洋 吳" userId="c5f20cff15bfd43e" providerId="LiveId" clId="{D392262A-DF53-4D74-98ED-AFC07432CB8C}" dt="2024-10-02T14:18:23.151" v="1183" actId="20577"/>
          <ac:spMkLst>
            <pc:docMk/>
            <pc:sldMk cId="264553822" sldId="282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3:51:49.752" v="706" actId="478"/>
          <ac:picMkLst>
            <pc:docMk/>
            <pc:sldMk cId="264553822" sldId="282"/>
            <ac:picMk id="5" creationId="{78C9C43C-4E46-2FC6-82C7-503CE6093A6A}"/>
          </ac:picMkLst>
        </pc:picChg>
        <pc:picChg chg="add del mod">
          <ac:chgData name="定洋 吳" userId="c5f20cff15bfd43e" providerId="LiveId" clId="{D392262A-DF53-4D74-98ED-AFC07432CB8C}" dt="2024-10-02T14:18:24.853" v="1184" actId="478"/>
          <ac:picMkLst>
            <pc:docMk/>
            <pc:sldMk cId="264553822" sldId="282"/>
            <ac:picMk id="9" creationId="{8FBCC2EA-B9B1-ACBC-6CFF-55F7CD98B0D0}"/>
          </ac:picMkLst>
        </pc:picChg>
        <pc:picChg chg="add mod">
          <ac:chgData name="定洋 吳" userId="c5f20cff15bfd43e" providerId="LiveId" clId="{D392262A-DF53-4D74-98ED-AFC07432CB8C}" dt="2024-10-02T14:18:38.437" v="1188" actId="1076"/>
          <ac:picMkLst>
            <pc:docMk/>
            <pc:sldMk cId="264553822" sldId="282"/>
            <ac:picMk id="15" creationId="{DC5DA7FD-8712-9F32-0075-5BD7169AC9B0}"/>
          </ac:picMkLst>
        </pc:picChg>
        <pc:picChg chg="add mod">
          <ac:chgData name="定洋 吳" userId="c5f20cff15bfd43e" providerId="LiveId" clId="{D392262A-DF53-4D74-98ED-AFC07432CB8C}" dt="2024-10-02T14:19:07.364" v="1193" actId="1076"/>
          <ac:picMkLst>
            <pc:docMk/>
            <pc:sldMk cId="264553822" sldId="282"/>
            <ac:picMk id="17" creationId="{C58E1D19-4A07-47A8-14C0-F665D5454469}"/>
          </ac:picMkLst>
        </pc:picChg>
      </pc:sldChg>
      <pc:sldChg chg="add del">
        <pc:chgData name="定洋 吳" userId="c5f20cff15bfd43e" providerId="LiveId" clId="{D392262A-DF53-4D74-98ED-AFC07432CB8C}" dt="2024-10-02T13:53:06.101" v="762"/>
        <pc:sldMkLst>
          <pc:docMk/>
          <pc:sldMk cId="202468390" sldId="283"/>
        </pc:sldMkLst>
      </pc:sldChg>
      <pc:sldChg chg="addSp delSp modSp add mod">
        <pc:chgData name="定洋 吳" userId="c5f20cff15bfd43e" providerId="LiveId" clId="{D392262A-DF53-4D74-98ED-AFC07432CB8C}" dt="2024-10-03T05:21:34.993" v="2425" actId="20577"/>
        <pc:sldMkLst>
          <pc:docMk/>
          <pc:sldMk cId="4268379261" sldId="283"/>
        </pc:sldMkLst>
        <pc:spChg chg="add mod">
          <ac:chgData name="定洋 吳" userId="c5f20cff15bfd43e" providerId="LiveId" clId="{D392262A-DF53-4D74-98ED-AFC07432CB8C}" dt="2024-10-03T05:21:34.993" v="2425" actId="20577"/>
          <ac:spMkLst>
            <pc:docMk/>
            <pc:sldMk cId="4268379261" sldId="283"/>
            <ac:spMk id="3" creationId="{A502C176-72BA-279A-92BD-60FAA67D3341}"/>
          </ac:spMkLst>
        </pc:spChg>
        <pc:spChg chg="mod">
          <ac:chgData name="定洋 吳" userId="c5f20cff15bfd43e" providerId="LiveId" clId="{D392262A-DF53-4D74-98ED-AFC07432CB8C}" dt="2024-10-02T13:53:49.130" v="785" actId="14100"/>
          <ac:spMkLst>
            <pc:docMk/>
            <pc:sldMk cId="4268379261" sldId="283"/>
            <ac:spMk id="226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3:43.313" v="782" actId="20577"/>
          <ac:spMkLst>
            <pc:docMk/>
            <pc:sldMk cId="4268379261" sldId="283"/>
            <ac:spMk id="227" creationId="{00000000-0000-0000-0000-000000000000}"/>
          </ac:spMkLst>
        </pc:spChg>
        <pc:spChg chg="mod">
          <ac:chgData name="定洋 吳" userId="c5f20cff15bfd43e" providerId="LiveId" clId="{D392262A-DF53-4D74-98ED-AFC07432CB8C}" dt="2024-10-02T13:54:38.728" v="838" actId="14100"/>
          <ac:spMkLst>
            <pc:docMk/>
            <pc:sldMk cId="4268379261" sldId="283"/>
            <ac:spMk id="228" creationId="{00000000-0000-0000-0000-000000000000}"/>
          </ac:spMkLst>
        </pc:spChg>
        <pc:picChg chg="add mod">
          <ac:chgData name="定洋 吳" userId="c5f20cff15bfd43e" providerId="LiveId" clId="{D392262A-DF53-4D74-98ED-AFC07432CB8C}" dt="2024-10-02T14:03:01.434" v="942" actId="14100"/>
          <ac:picMkLst>
            <pc:docMk/>
            <pc:sldMk cId="4268379261" sldId="283"/>
            <ac:picMk id="2" creationId="{928B9A44-8D13-2BC8-A8A5-280FCFB17315}"/>
          </ac:picMkLst>
        </pc:picChg>
        <pc:picChg chg="del mod">
          <ac:chgData name="定洋 吳" userId="c5f20cff15bfd43e" providerId="LiveId" clId="{D392262A-DF53-4D74-98ED-AFC07432CB8C}" dt="2024-10-02T14:02:35.414" v="932" actId="478"/>
          <ac:picMkLst>
            <pc:docMk/>
            <pc:sldMk cId="4268379261" sldId="283"/>
            <ac:picMk id="4" creationId="{BE5B9F9E-1224-8D2E-F612-8F93AE1EBA69}"/>
          </ac:picMkLst>
        </pc:picChg>
      </pc:sldChg>
      <pc:sldChg chg="addSp modSp add mod ord">
        <pc:chgData name="定洋 吳" userId="c5f20cff15bfd43e" providerId="LiveId" clId="{D392262A-DF53-4D74-98ED-AFC07432CB8C}" dt="2024-10-03T05:21:50.005" v="2434"/>
        <pc:sldMkLst>
          <pc:docMk/>
          <pc:sldMk cId="1591296598" sldId="284"/>
        </pc:sldMkLst>
        <pc:spChg chg="add mod">
          <ac:chgData name="定洋 吳" userId="c5f20cff15bfd43e" providerId="LiveId" clId="{D392262A-DF53-4D74-98ED-AFC07432CB8C}" dt="2024-10-02T14:15:27.629" v="1137" actId="14100"/>
          <ac:spMkLst>
            <pc:docMk/>
            <pc:sldMk cId="1591296598" sldId="284"/>
            <ac:spMk id="2" creationId="{5441AF37-792F-565B-0F36-4ECAC770A3FA}"/>
          </ac:spMkLst>
        </pc:spChg>
        <pc:spChg chg="add mod">
          <ac:chgData name="定洋 吳" userId="c5f20cff15bfd43e" providerId="LiveId" clId="{D392262A-DF53-4D74-98ED-AFC07432CB8C}" dt="2024-10-02T14:15:45.441" v="1149" actId="1076"/>
          <ac:spMkLst>
            <pc:docMk/>
            <pc:sldMk cId="1591296598" sldId="284"/>
            <ac:spMk id="3" creationId="{D02DF911-83BF-26C0-C408-7DBA907012C3}"/>
          </ac:spMkLst>
        </pc:spChg>
        <pc:spChg chg="add mod">
          <ac:chgData name="定洋 吳" userId="c5f20cff15bfd43e" providerId="LiveId" clId="{D392262A-DF53-4D74-98ED-AFC07432CB8C}" dt="2024-10-02T14:15:55.808" v="1153" actId="1076"/>
          <ac:spMkLst>
            <pc:docMk/>
            <pc:sldMk cId="1591296598" sldId="284"/>
            <ac:spMk id="4" creationId="{7AFB82AC-057F-B5E2-E407-F27E45FC9044}"/>
          </ac:spMkLst>
        </pc:spChg>
        <pc:spChg chg="add mod">
          <ac:chgData name="定洋 吳" userId="c5f20cff15bfd43e" providerId="LiveId" clId="{D392262A-DF53-4D74-98ED-AFC07432CB8C}" dt="2024-10-03T05:21:45.051" v="2431" actId="20577"/>
          <ac:spMkLst>
            <pc:docMk/>
            <pc:sldMk cId="1591296598" sldId="284"/>
            <ac:spMk id="5" creationId="{F5F991ED-7F0F-4B89-56B9-1D75541B365E}"/>
          </ac:spMkLst>
        </pc:spChg>
        <pc:spChg chg="add mod">
          <ac:chgData name="定洋 吳" userId="c5f20cff15bfd43e" providerId="LiveId" clId="{D392262A-DF53-4D74-98ED-AFC07432CB8C}" dt="2024-10-03T05:21:50.005" v="2434"/>
          <ac:spMkLst>
            <pc:docMk/>
            <pc:sldMk cId="1591296598" sldId="284"/>
            <ac:spMk id="6" creationId="{41BD3EC2-9517-5F1F-5883-E94700D34313}"/>
          </ac:spMkLst>
        </pc:spChg>
        <pc:picChg chg="mod">
          <ac:chgData name="定洋 吳" userId="c5f20cff15bfd43e" providerId="LiveId" clId="{D392262A-DF53-4D74-98ED-AFC07432CB8C}" dt="2024-10-02T14:15:50.289" v="1152" actId="1076"/>
          <ac:picMkLst>
            <pc:docMk/>
            <pc:sldMk cId="1591296598" sldId="284"/>
            <ac:picMk id="9" creationId="{8FBCC2EA-B9B1-ACBC-6CFF-55F7CD98B0D0}"/>
          </ac:picMkLst>
        </pc:picChg>
      </pc:sldChg>
      <pc:sldChg chg="new del">
        <pc:chgData name="定洋 吳" userId="c5f20cff15bfd43e" providerId="LiveId" clId="{D392262A-DF53-4D74-98ED-AFC07432CB8C}" dt="2024-10-02T14:11:49.548" v="1129" actId="680"/>
        <pc:sldMkLst>
          <pc:docMk/>
          <pc:sldMk cId="1709574180" sldId="284"/>
        </pc:sldMkLst>
      </pc:sldChg>
      <pc:sldChg chg="addSp delSp modSp add mod">
        <pc:chgData name="定洋 吳" userId="c5f20cff15bfd43e" providerId="LiveId" clId="{D392262A-DF53-4D74-98ED-AFC07432CB8C}" dt="2024-10-03T05:21:59.157" v="2438" actId="20577"/>
        <pc:sldMkLst>
          <pc:docMk/>
          <pc:sldMk cId="1127234135" sldId="285"/>
        </pc:sldMkLst>
        <pc:spChg chg="add mod">
          <ac:chgData name="定洋 吳" userId="c5f20cff15bfd43e" providerId="LiveId" clId="{D392262A-DF53-4D74-98ED-AFC07432CB8C}" dt="2024-10-03T05:21:59.157" v="2438" actId="20577"/>
          <ac:spMkLst>
            <pc:docMk/>
            <pc:sldMk cId="1127234135" sldId="285"/>
            <ac:spMk id="2" creationId="{B283EC2A-509E-A754-16D9-0D8E8CF0B2E7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3" creationId="{0F256E30-0A10-1F02-4288-B1C6C609B66A}"/>
          </ac:spMkLst>
        </pc:spChg>
        <pc:spChg chg="add mod">
          <ac:chgData name="定洋 吳" userId="c5f20cff15bfd43e" providerId="LiveId" clId="{D392262A-DF53-4D74-98ED-AFC07432CB8C}" dt="2024-10-02T14:21:21.913" v="1226" actId="1076"/>
          <ac:spMkLst>
            <pc:docMk/>
            <pc:sldMk cId="1127234135" sldId="285"/>
            <ac:spMk id="5" creationId="{DDE01BE8-50E2-365D-19CE-B03EB74B10B2}"/>
          </ac:spMkLst>
        </pc:spChg>
        <pc:spChg chg="mod">
          <ac:chgData name="定洋 吳" userId="c5f20cff15bfd43e" providerId="LiveId" clId="{D392262A-DF53-4D74-98ED-AFC07432CB8C}" dt="2024-10-02T14:19:20.057" v="1203" actId="20577"/>
          <ac:spMkLst>
            <pc:docMk/>
            <pc:sldMk cId="1127234135" sldId="285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2T14:19:21.352" v="1204" actId="478"/>
          <ac:picMkLst>
            <pc:docMk/>
            <pc:sldMk cId="1127234135" sldId="285"/>
            <ac:picMk id="15" creationId="{DC5DA7FD-8712-9F32-0075-5BD7169AC9B0}"/>
          </ac:picMkLst>
        </pc:picChg>
        <pc:picChg chg="del">
          <ac:chgData name="定洋 吳" userId="c5f20cff15bfd43e" providerId="LiveId" clId="{D392262A-DF53-4D74-98ED-AFC07432CB8C}" dt="2024-10-02T14:19:21.577" v="1205" actId="478"/>
          <ac:picMkLst>
            <pc:docMk/>
            <pc:sldMk cId="1127234135" sldId="285"/>
            <ac:picMk id="17" creationId="{C58E1D19-4A07-47A8-14C0-F665D5454469}"/>
          </ac:picMkLst>
        </pc:picChg>
      </pc:sldChg>
      <pc:sldChg chg="addSp delSp modSp add mod">
        <pc:chgData name="定洋 吳" userId="c5f20cff15bfd43e" providerId="LiveId" clId="{D392262A-DF53-4D74-98ED-AFC07432CB8C}" dt="2024-10-03T05:20:58.588" v="2405" actId="20577"/>
        <pc:sldMkLst>
          <pc:docMk/>
          <pc:sldMk cId="3987114141" sldId="286"/>
        </pc:sldMkLst>
        <pc:spChg chg="add del mod">
          <ac:chgData name="定洋 吳" userId="c5f20cff15bfd43e" providerId="LiveId" clId="{D392262A-DF53-4D74-98ED-AFC07432CB8C}" dt="2024-10-03T04:25:41.045" v="1601" actId="478"/>
          <ac:spMkLst>
            <pc:docMk/>
            <pc:sldMk cId="3987114141" sldId="286"/>
            <ac:spMk id="3" creationId="{8FF61EED-1110-40C9-C993-FF8EABC50323}"/>
          </ac:spMkLst>
        </pc:spChg>
        <pc:spChg chg="del">
          <ac:chgData name="定洋 吳" userId="c5f20cff15bfd43e" providerId="LiveId" clId="{D392262A-DF53-4D74-98ED-AFC07432CB8C}" dt="2024-10-03T04:25:40.324" v="1600" actId="478"/>
          <ac:spMkLst>
            <pc:docMk/>
            <pc:sldMk cId="3987114141" sldId="286"/>
            <ac:spMk id="5" creationId="{CF956949-A1F8-758A-6E4E-D5B203CCAD53}"/>
          </ac:spMkLst>
        </pc:spChg>
        <pc:spChg chg="del mod">
          <ac:chgData name="定洋 吳" userId="c5f20cff15bfd43e" providerId="LiveId" clId="{D392262A-DF53-4D74-98ED-AFC07432CB8C}" dt="2024-10-03T04:25:37.545" v="1598" actId="478"/>
          <ac:spMkLst>
            <pc:docMk/>
            <pc:sldMk cId="3987114141" sldId="286"/>
            <ac:spMk id="6" creationId="{1B196F88-912D-D1F8-573A-3CA0E4FE4FB9}"/>
          </ac:spMkLst>
        </pc:spChg>
        <pc:spChg chg="add mod">
          <ac:chgData name="定洋 吳" userId="c5f20cff15bfd43e" providerId="LiveId" clId="{D392262A-DF53-4D74-98ED-AFC07432CB8C}" dt="2024-10-03T04:36:12.017" v="1754" actId="1076"/>
          <ac:spMkLst>
            <pc:docMk/>
            <pc:sldMk cId="3987114141" sldId="286"/>
            <ac:spMk id="10" creationId="{B988DE6E-7834-7240-AA70-FEDEA3070A0C}"/>
          </ac:spMkLst>
        </pc:spChg>
        <pc:spChg chg="add mod">
          <ac:chgData name="定洋 吳" userId="c5f20cff15bfd43e" providerId="LiveId" clId="{D392262A-DF53-4D74-98ED-AFC07432CB8C}" dt="2024-10-03T04:37:30.962" v="1808" actId="20577"/>
          <ac:spMkLst>
            <pc:docMk/>
            <pc:sldMk cId="3987114141" sldId="286"/>
            <ac:spMk id="11" creationId="{68C28E4D-81F4-C181-FA41-5A58796DA42A}"/>
          </ac:spMkLst>
        </pc:spChg>
        <pc:spChg chg="add mod">
          <ac:chgData name="定洋 吳" userId="c5f20cff15bfd43e" providerId="LiveId" clId="{D392262A-DF53-4D74-98ED-AFC07432CB8C}" dt="2024-10-03T04:39:05.425" v="1877" actId="20577"/>
          <ac:spMkLst>
            <pc:docMk/>
            <pc:sldMk cId="3987114141" sldId="286"/>
            <ac:spMk id="12" creationId="{BCF01BAA-A53B-36DB-AAD8-646990DB9FC9}"/>
          </ac:spMkLst>
        </pc:spChg>
        <pc:spChg chg="add mod">
          <ac:chgData name="定洋 吳" userId="c5f20cff15bfd43e" providerId="LiveId" clId="{D392262A-DF53-4D74-98ED-AFC07432CB8C}" dt="2024-10-03T04:41:53.504" v="1927"/>
          <ac:spMkLst>
            <pc:docMk/>
            <pc:sldMk cId="3987114141" sldId="286"/>
            <ac:spMk id="13" creationId="{621A2EE0-B265-14B0-6ECE-5467F62E4E86}"/>
          </ac:spMkLst>
        </pc:spChg>
        <pc:spChg chg="add mod">
          <ac:chgData name="定洋 吳" userId="c5f20cff15bfd43e" providerId="LiveId" clId="{D392262A-DF53-4D74-98ED-AFC07432CB8C}" dt="2024-10-03T05:20:58.588" v="2405" actId="20577"/>
          <ac:spMkLst>
            <pc:docMk/>
            <pc:sldMk cId="3987114141" sldId="286"/>
            <ac:spMk id="14" creationId="{938BC4A8-1EF6-59DE-629F-4DAACD047CB0}"/>
          </ac:spMkLst>
        </pc:spChg>
        <pc:spChg chg="add del mod">
          <ac:chgData name="定洋 吳" userId="c5f20cff15bfd43e" providerId="LiveId" clId="{D392262A-DF53-4D74-98ED-AFC07432CB8C}" dt="2024-10-03T04:26:58.417" v="1673" actId="1076"/>
          <ac:spMkLst>
            <pc:docMk/>
            <pc:sldMk cId="3987114141" sldId="286"/>
            <ac:spMk id="215" creationId="{00000000-0000-0000-0000-000000000000}"/>
          </ac:spMkLst>
        </pc:spChg>
        <pc:spChg chg="del">
          <ac:chgData name="定洋 吳" userId="c5f20cff15bfd43e" providerId="LiveId" clId="{D392262A-DF53-4D74-98ED-AFC07432CB8C}" dt="2024-10-03T04:25:39.346" v="1599" actId="478"/>
          <ac:spMkLst>
            <pc:docMk/>
            <pc:sldMk cId="3987114141" sldId="286"/>
            <ac:spMk id="216" creationId="{00000000-0000-0000-0000-000000000000}"/>
          </ac:spMkLst>
        </pc:spChg>
        <pc:picChg chg="add del mod">
          <ac:chgData name="定洋 吳" userId="c5f20cff15bfd43e" providerId="LiveId" clId="{D392262A-DF53-4D74-98ED-AFC07432CB8C}" dt="2024-10-03T04:26:29.723" v="1607" actId="22"/>
          <ac:picMkLst>
            <pc:docMk/>
            <pc:sldMk cId="3987114141" sldId="286"/>
            <ac:picMk id="7" creationId="{57786DA3-4594-CE69-4482-1EB2E538B432}"/>
          </ac:picMkLst>
        </pc:picChg>
        <pc:picChg chg="add mod">
          <ac:chgData name="定洋 吳" userId="c5f20cff15bfd43e" providerId="LiveId" clId="{D392262A-DF53-4D74-98ED-AFC07432CB8C}" dt="2024-10-03T04:36:12.017" v="1754" actId="1076"/>
          <ac:picMkLst>
            <pc:docMk/>
            <pc:sldMk cId="3987114141" sldId="286"/>
            <ac:picMk id="9" creationId="{26B1F1DB-7B9E-D90D-D815-532B07D927E0}"/>
          </ac:picMkLst>
        </pc:picChg>
      </pc:sldChg>
      <pc:sldChg chg="addSp delSp modSp add mod">
        <pc:chgData name="定洋 吳" userId="c5f20cff15bfd43e" providerId="LiveId" clId="{D392262A-DF53-4D74-98ED-AFC07432CB8C}" dt="2024-10-03T05:21:02.478" v="2408" actId="20577"/>
        <pc:sldMkLst>
          <pc:docMk/>
          <pc:sldMk cId="1495418811" sldId="287"/>
        </pc:sldMkLst>
        <pc:spChg chg="add del mod">
          <ac:chgData name="定洋 吳" userId="c5f20cff15bfd43e" providerId="LiveId" clId="{D392262A-DF53-4D74-98ED-AFC07432CB8C}" dt="2024-10-03T04:46:12.017" v="2019"/>
          <ac:spMkLst>
            <pc:docMk/>
            <pc:sldMk cId="1495418811" sldId="287"/>
            <ac:spMk id="2" creationId="{25133D44-F997-99AC-D554-EF69DE4A9E90}"/>
          </ac:spMkLst>
        </pc:spChg>
        <pc:spChg chg="add mod">
          <ac:chgData name="定洋 吳" userId="c5f20cff15bfd43e" providerId="LiveId" clId="{D392262A-DF53-4D74-98ED-AFC07432CB8C}" dt="2024-10-03T05:04:30.416" v="2148" actId="20577"/>
          <ac:spMkLst>
            <pc:docMk/>
            <pc:sldMk cId="1495418811" sldId="287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21:02.478" v="2408" actId="20577"/>
          <ac:spMkLst>
            <pc:docMk/>
            <pc:sldMk cId="1495418811" sldId="287"/>
            <ac:spMk id="4" creationId="{3EEE40AE-7DE6-A759-1EFE-46EFEB585BCC}"/>
          </ac:spMkLst>
        </pc:spChg>
        <pc:spChg chg="del">
          <ac:chgData name="定洋 吳" userId="c5f20cff15bfd43e" providerId="LiveId" clId="{D392262A-DF53-4D74-98ED-AFC07432CB8C}" dt="2024-10-03T04:42:02.107" v="1930" actId="478"/>
          <ac:spMkLst>
            <pc:docMk/>
            <pc:sldMk cId="1495418811" sldId="287"/>
            <ac:spMk id="10" creationId="{B988DE6E-7834-7240-AA70-FEDEA3070A0C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1" creationId="{68C28E4D-81F4-C181-FA41-5A58796DA42A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2" creationId="{BCF01BAA-A53B-36DB-AAD8-646990DB9FC9}"/>
          </ac:spMkLst>
        </pc:spChg>
        <pc:spChg chg="add del">
          <ac:chgData name="定洋 吳" userId="c5f20cff15bfd43e" providerId="LiveId" clId="{D392262A-DF53-4D74-98ED-AFC07432CB8C}" dt="2024-10-03T04:45:04.831" v="1989" actId="478"/>
          <ac:spMkLst>
            <pc:docMk/>
            <pc:sldMk cId="1495418811" sldId="287"/>
            <ac:spMk id="13" creationId="{621A2EE0-B265-14B0-6ECE-5467F62E4E86}"/>
          </ac:spMkLst>
        </pc:spChg>
        <pc:spChg chg="mod">
          <ac:chgData name="定洋 吳" userId="c5f20cff15bfd43e" providerId="LiveId" clId="{D392262A-DF53-4D74-98ED-AFC07432CB8C}" dt="2024-10-03T05:03:46.188" v="2092" actId="20577"/>
          <ac:spMkLst>
            <pc:docMk/>
            <pc:sldMk cId="1495418811" sldId="287"/>
            <ac:spMk id="215" creationId="{00000000-0000-0000-0000-000000000000}"/>
          </ac:spMkLst>
        </pc:spChg>
        <pc:picChg chg="del">
          <ac:chgData name="定洋 吳" userId="c5f20cff15bfd43e" providerId="LiveId" clId="{D392262A-DF53-4D74-98ED-AFC07432CB8C}" dt="2024-10-03T04:42:01.273" v="1929" actId="478"/>
          <ac:picMkLst>
            <pc:docMk/>
            <pc:sldMk cId="1495418811" sldId="287"/>
            <ac:picMk id="9" creationId="{26B1F1DB-7B9E-D90D-D815-532B07D927E0}"/>
          </ac:picMkLst>
        </pc:picChg>
        <pc:cxnChg chg="add del">
          <ac:chgData name="定洋 吳" userId="c5f20cff15bfd43e" providerId="LiveId" clId="{D392262A-DF53-4D74-98ED-AFC07432CB8C}" dt="2024-10-03T04:45:01.486" v="1988" actId="478"/>
          <ac:cxnSpMkLst>
            <pc:docMk/>
            <pc:sldMk cId="1495418811" sldId="287"/>
            <ac:cxnSpMk id="218" creationId="{00000000-0000-0000-0000-000000000000}"/>
          </ac:cxnSpMkLst>
        </pc:cxnChg>
      </pc:sldChg>
      <pc:sldChg chg="addSp delSp modSp add mod">
        <pc:chgData name="定洋 吳" userId="c5f20cff15bfd43e" providerId="LiveId" clId="{D392262A-DF53-4D74-98ED-AFC07432CB8C}" dt="2024-10-03T05:21:05.563" v="2411" actId="20577"/>
        <pc:sldMkLst>
          <pc:docMk/>
          <pc:sldMk cId="1813118369" sldId="288"/>
        </pc:sldMkLst>
        <pc:spChg chg="del mod">
          <ac:chgData name="定洋 吳" userId="c5f20cff15bfd43e" providerId="LiveId" clId="{D392262A-DF53-4D74-98ED-AFC07432CB8C}" dt="2024-10-03T05:05:07.872" v="2177"/>
          <ac:spMkLst>
            <pc:docMk/>
            <pc:sldMk cId="1813118369" sldId="288"/>
            <ac:spMk id="3" creationId="{78FE9400-5106-1D47-2B4D-0F8037255650}"/>
          </ac:spMkLst>
        </pc:spChg>
        <pc:spChg chg="add mod">
          <ac:chgData name="定洋 吳" userId="c5f20cff15bfd43e" providerId="LiveId" clId="{D392262A-DF53-4D74-98ED-AFC07432CB8C}" dt="2024-10-03T05:08:30.024" v="2316" actId="1076"/>
          <ac:spMkLst>
            <pc:docMk/>
            <pc:sldMk cId="1813118369" sldId="288"/>
            <ac:spMk id="5" creationId="{814650F4-988D-6E7D-A54E-8319396F0E2B}"/>
          </ac:spMkLst>
        </pc:spChg>
        <pc:spChg chg="add mod">
          <ac:chgData name="定洋 吳" userId="c5f20cff15bfd43e" providerId="LiveId" clId="{D392262A-DF53-4D74-98ED-AFC07432CB8C}" dt="2024-10-03T05:21:05.563" v="2411" actId="20577"/>
          <ac:spMkLst>
            <pc:docMk/>
            <pc:sldMk cId="1813118369" sldId="288"/>
            <ac:spMk id="8" creationId="{6B25E0DA-AF49-C5CE-5F9C-C8058174F41E}"/>
          </ac:spMkLst>
        </pc:spChg>
        <pc:spChg chg="mod">
          <ac:chgData name="定洋 吳" userId="c5f20cff15bfd43e" providerId="LiveId" clId="{D392262A-DF53-4D74-98ED-AFC07432CB8C}" dt="2024-10-03T05:05:05.042" v="2174"/>
          <ac:spMkLst>
            <pc:docMk/>
            <pc:sldMk cId="1813118369" sldId="288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08:24.074" v="2314" actId="1076"/>
          <ac:picMkLst>
            <pc:docMk/>
            <pc:sldMk cId="1813118369" sldId="288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08:27.478" v="2315" actId="1076"/>
          <ac:picMkLst>
            <pc:docMk/>
            <pc:sldMk cId="1813118369" sldId="288"/>
            <ac:picMk id="7" creationId="{120CF4DC-CCC1-23BB-703A-F09DA612C943}"/>
          </ac:picMkLst>
        </pc:picChg>
      </pc:sldChg>
      <pc:sldChg chg="add del">
        <pc:chgData name="定洋 吳" userId="c5f20cff15bfd43e" providerId="LiveId" clId="{D392262A-DF53-4D74-98ED-AFC07432CB8C}" dt="2024-10-03T05:04:34.924" v="2150"/>
        <pc:sldMkLst>
          <pc:docMk/>
          <pc:sldMk cId="3485076750" sldId="288"/>
        </pc:sldMkLst>
      </pc:sldChg>
      <pc:sldChg chg="addSp delSp modSp add mod">
        <pc:chgData name="定洋 吳" userId="c5f20cff15bfd43e" providerId="LiveId" clId="{D392262A-DF53-4D74-98ED-AFC07432CB8C}" dt="2024-10-03T05:21:09.292" v="2414" actId="20577"/>
        <pc:sldMkLst>
          <pc:docMk/>
          <pc:sldMk cId="30387664" sldId="289"/>
        </pc:sldMkLst>
        <pc:spChg chg="del">
          <ac:chgData name="定洋 吳" userId="c5f20cff15bfd43e" providerId="LiveId" clId="{D392262A-DF53-4D74-98ED-AFC07432CB8C}" dt="2024-10-03T05:07:43.754" v="2307" actId="478"/>
          <ac:spMkLst>
            <pc:docMk/>
            <pc:sldMk cId="30387664" sldId="289"/>
            <ac:spMk id="5" creationId="{814650F4-988D-6E7D-A54E-8319396F0E2B}"/>
          </ac:spMkLst>
        </pc:spChg>
        <pc:spChg chg="add del mod">
          <ac:chgData name="定洋 吳" userId="c5f20cff15bfd43e" providerId="LiveId" clId="{D392262A-DF53-4D74-98ED-AFC07432CB8C}" dt="2024-10-03T05:11:10.121" v="2353" actId="478"/>
          <ac:spMkLst>
            <pc:docMk/>
            <pc:sldMk cId="30387664" sldId="289"/>
            <ac:spMk id="7" creationId="{AB3DA5B4-92AB-8479-020C-4D869E0B12AE}"/>
          </ac:spMkLst>
        </pc:spChg>
        <pc:spChg chg="add mod">
          <ac:chgData name="定洋 吳" userId="c5f20cff15bfd43e" providerId="LiveId" clId="{D392262A-DF53-4D74-98ED-AFC07432CB8C}" dt="2024-10-03T05:17:20.335" v="2374" actId="1076"/>
          <ac:spMkLst>
            <pc:docMk/>
            <pc:sldMk cId="30387664" sldId="289"/>
            <ac:spMk id="9" creationId="{24FAC8AA-714B-8FBC-F21A-B7EE8D917929}"/>
          </ac:spMkLst>
        </pc:spChg>
        <pc:spChg chg="add mod">
          <ac:chgData name="定洋 吳" userId="c5f20cff15bfd43e" providerId="LiveId" clId="{D392262A-DF53-4D74-98ED-AFC07432CB8C}" dt="2024-10-03T05:21:09.292" v="2414" actId="20577"/>
          <ac:spMkLst>
            <pc:docMk/>
            <pc:sldMk cId="30387664" sldId="289"/>
            <ac:spMk id="12" creationId="{B632DAC1-321E-0705-2AF7-664A4631BE71}"/>
          </ac:spMkLst>
        </pc:spChg>
        <pc:spChg chg="mod">
          <ac:chgData name="定洋 吳" userId="c5f20cff15bfd43e" providerId="LiveId" clId="{D392262A-DF53-4D74-98ED-AFC07432CB8C}" dt="2024-10-03T05:09:05.026" v="2345" actId="20577"/>
          <ac:spMkLst>
            <pc:docMk/>
            <pc:sldMk cId="30387664" sldId="289"/>
            <ac:spMk id="215" creationId="{00000000-0000-0000-0000-000000000000}"/>
          </ac:spMkLst>
        </pc:spChg>
        <pc:picChg chg="add mod">
          <ac:chgData name="定洋 吳" userId="c5f20cff15bfd43e" providerId="LiveId" clId="{D392262A-DF53-4D74-98ED-AFC07432CB8C}" dt="2024-10-03T05:18:10.310" v="2380" actId="1076"/>
          <ac:picMkLst>
            <pc:docMk/>
            <pc:sldMk cId="30387664" sldId="289"/>
            <ac:picMk id="3" creationId="{2898E916-ADC5-DFC2-AB62-DEC3B6B66918}"/>
          </ac:picMkLst>
        </pc:picChg>
        <pc:picChg chg="del">
          <ac:chgData name="定洋 吳" userId="c5f20cff15bfd43e" providerId="LiveId" clId="{D392262A-DF53-4D74-98ED-AFC07432CB8C}" dt="2024-10-03T05:07:44.023" v="2308" actId="478"/>
          <ac:picMkLst>
            <pc:docMk/>
            <pc:sldMk cId="30387664" sldId="289"/>
            <ac:picMk id="4" creationId="{D0D6E31C-76F8-1CDD-0F7F-9A4A58D064D9}"/>
          </ac:picMkLst>
        </pc:picChg>
        <pc:picChg chg="add mod">
          <ac:chgData name="定洋 吳" userId="c5f20cff15bfd43e" providerId="LiveId" clId="{D392262A-DF53-4D74-98ED-AFC07432CB8C}" dt="2024-10-03T05:18:18.676" v="2383" actId="1076"/>
          <ac:picMkLst>
            <pc:docMk/>
            <pc:sldMk cId="30387664" sldId="289"/>
            <ac:picMk id="11" creationId="{0B66D7FC-D7BA-8E7B-9E92-E4E697866B2C}"/>
          </ac:picMkLst>
        </pc:picChg>
      </pc:sldChg>
      <pc:sldChg chg="new del">
        <pc:chgData name="定洋 吳" userId="c5f20cff15bfd43e" providerId="LiveId" clId="{D392262A-DF53-4D74-98ED-AFC07432CB8C}" dt="2024-10-03T05:07:39.304" v="2305" actId="680"/>
        <pc:sldMkLst>
          <pc:docMk/>
          <pc:sldMk cId="3188688337" sldId="289"/>
        </pc:sldMkLst>
      </pc:sldChg>
      <pc:sldChg chg="addSp modSp add del mod">
        <pc:chgData name="定洋 吳" userId="c5f20cff15bfd43e" providerId="LiveId" clId="{D392262A-DF53-4D74-98ED-AFC07432CB8C}" dt="2024-10-03T05:21:15.485" v="2418" actId="47"/>
        <pc:sldMkLst>
          <pc:docMk/>
          <pc:sldMk cId="2922004975" sldId="290"/>
        </pc:sldMkLst>
        <pc:spChg chg="add mod">
          <ac:chgData name="定洋 吳" userId="c5f20cff15bfd43e" providerId="LiveId" clId="{D392262A-DF53-4D74-98ED-AFC07432CB8C}" dt="2024-10-03T05:21:12.507" v="2417" actId="20577"/>
          <ac:spMkLst>
            <pc:docMk/>
            <pc:sldMk cId="2922004975" sldId="290"/>
            <ac:spMk id="2" creationId="{BA07EE1A-FEB8-5D4C-7265-3BF85D4F6F8F}"/>
          </ac:spMkLst>
        </pc:spChg>
      </pc:sldChg>
      <pc:sldMasterChg chg="modSldLayout">
        <pc:chgData name="定洋 吳" userId="c5f20cff15bfd43e" providerId="LiveId" clId="{D392262A-DF53-4D74-98ED-AFC07432CB8C}" dt="2024-10-02T14:00:55.104" v="909" actId="1076"/>
        <pc:sldMasterMkLst>
          <pc:docMk/>
          <pc:sldMasterMk cId="3390311700" sldId="2147483661"/>
        </pc:sldMasterMkLst>
        <pc:sldLayoutChg chg="addSp delSp modSp mod">
          <pc:chgData name="定洋 吳" userId="c5f20cff15bfd43e" providerId="LiveId" clId="{D392262A-DF53-4D74-98ED-AFC07432CB8C}" dt="2024-10-02T13:59:23.689" v="889" actId="478"/>
          <pc:sldLayoutMkLst>
            <pc:docMk/>
            <pc:sldMasterMk cId="3390311700" sldId="2147483661"/>
            <pc:sldLayoutMk cId="3475291838" sldId="2147483673"/>
          </pc:sldLayoutMkLst>
          <pc:spChg chg="add del mod">
            <ac:chgData name="定洋 吳" userId="c5f20cff15bfd43e" providerId="LiveId" clId="{D392262A-DF53-4D74-98ED-AFC07432CB8C}" dt="2024-10-02T13:59:23.689" v="889" actId="478"/>
            <ac:spMkLst>
              <pc:docMk/>
              <pc:sldMasterMk cId="3390311700" sldId="2147483661"/>
              <pc:sldLayoutMk cId="3475291838" sldId="2147483673"/>
              <ac:spMk id="2" creationId="{4C304F5E-68DF-AED1-6E36-979424617B59}"/>
            </ac:spMkLst>
          </pc:spChg>
          <pc:spChg chg="add mod">
            <ac:chgData name="定洋 吳" userId="c5f20cff15bfd43e" providerId="LiveId" clId="{D392262A-DF53-4D74-98ED-AFC07432CB8C}" dt="2024-10-02T13:59:18.517" v="888"/>
            <ac:spMkLst>
              <pc:docMk/>
              <pc:sldMasterMk cId="3390311700" sldId="2147483661"/>
              <pc:sldLayoutMk cId="3475291838" sldId="2147483673"/>
              <ac:spMk id="3" creationId="{4DE4B320-35A5-A1D5-0CBB-558E2312BCA3}"/>
            </ac:spMkLst>
          </pc:spChg>
        </pc:sldLayoutChg>
        <pc:sldLayoutChg chg="addSp delSp modSp mod">
          <pc:chgData name="定洋 吳" userId="c5f20cff15bfd43e" providerId="LiveId" clId="{D392262A-DF53-4D74-98ED-AFC07432CB8C}" dt="2024-10-02T14:00:55.104" v="909" actId="1076"/>
          <pc:sldLayoutMkLst>
            <pc:docMk/>
            <pc:sldMasterMk cId="3390311700" sldId="2147483661"/>
            <pc:sldLayoutMk cId="1465674251" sldId="2147483689"/>
          </pc:sldLayoutMkLst>
          <pc:spChg chg="del mod">
            <ac:chgData name="定洋 吳" userId="c5f20cff15bfd43e" providerId="LiveId" clId="{D392262A-DF53-4D74-98ED-AFC07432CB8C}" dt="2024-10-02T14:00:32.518" v="905" actId="478"/>
            <ac:spMkLst>
              <pc:docMk/>
              <pc:sldMasterMk cId="3390311700" sldId="2147483661"/>
              <pc:sldLayoutMk cId="1465674251" sldId="2147483689"/>
              <ac:spMk id="2" creationId="{4C304F5E-68DF-AED1-6E36-979424617B59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8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59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0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1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5.104" v="909" actId="1076"/>
            <ac:spMkLst>
              <pc:docMk/>
              <pc:sldMasterMk cId="3390311700" sldId="2147483661"/>
              <pc:sldLayoutMk cId="1465674251" sldId="2147483689"/>
              <ac:spMk id="62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3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4" creationId="{00000000-0000-0000-0000-000000000000}"/>
            </ac:spMkLst>
          </pc:spChg>
          <pc:spChg chg="mod">
            <ac:chgData name="定洋 吳" userId="c5f20cff15bfd43e" providerId="LiveId" clId="{D392262A-DF53-4D74-98ED-AFC07432CB8C}" dt="2024-10-02T14:00:50.425" v="908" actId="1076"/>
            <ac:spMkLst>
              <pc:docMk/>
              <pc:sldMasterMk cId="3390311700" sldId="2147483661"/>
              <pc:sldLayoutMk cId="1465674251" sldId="2147483689"/>
              <ac:spMk id="65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6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7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4.967" v="907" actId="478"/>
            <ac:spMkLst>
              <pc:docMk/>
              <pc:sldMasterMk cId="3390311700" sldId="2147483661"/>
              <pc:sldLayoutMk cId="1465674251" sldId="2147483689"/>
              <ac:spMk id="68" creationId="{00000000-0000-0000-0000-000000000000}"/>
            </ac:spMkLst>
          </pc:spChg>
          <pc:spChg chg="del">
            <ac:chgData name="定洋 吳" userId="c5f20cff15bfd43e" providerId="LiveId" clId="{D392262A-DF53-4D74-98ED-AFC07432CB8C}" dt="2024-10-02T14:00:43.593" v="906" actId="478"/>
            <ac:spMkLst>
              <pc:docMk/>
              <pc:sldMasterMk cId="3390311700" sldId="2147483661"/>
              <pc:sldLayoutMk cId="1465674251" sldId="2147483689"/>
              <ac:spMk id="69" creationId="{00000000-0000-0000-0000-000000000000}"/>
            </ac:spMkLst>
          </pc:spChg>
          <pc:spChg chg="add del">
            <ac:chgData name="定洋 吳" userId="c5f20cff15bfd43e" providerId="LiveId" clId="{D392262A-DF53-4D74-98ED-AFC07432CB8C}" dt="2024-10-02T14:00:02.744" v="900" actId="478"/>
            <ac:spMkLst>
              <pc:docMk/>
              <pc:sldMasterMk cId="3390311700" sldId="2147483661"/>
              <pc:sldLayoutMk cId="1465674251" sldId="2147483689"/>
              <ac:spMk id="70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D1FE7-E52D-43D4-9F03-0B11FC6C31AA}" type="datetimeFigureOut">
              <a:rPr lang="zh-TW" altLang="en-US" smtClean="0"/>
              <a:t>2025/5/11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59C07-3734-4ECB-B309-D02BBE199B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2284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2A035CC7-ADD2-167D-E0A2-DE9B71C6B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00FE2451-EB18-D51D-A16A-F0D51105E3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23A178A0-5508-6341-AEA0-F3BC8002B2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88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396982E-F476-58AC-9228-7EE5B040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67939F9-0EC9-A078-4343-78DF3EB54F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2BF75FB-247B-3159-A8B8-7B2AEBCDA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最後提出的是改進的模型。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在既有的 </a:t>
            </a:r>
            <a:r>
              <a:rPr lang="en-US" altLang="zh-TW" dirty="0"/>
              <a:t>fingerprint-based DNN </a:t>
            </a:r>
            <a:r>
              <a:rPr lang="zh-TW" altLang="en-US" dirty="0"/>
              <a:t>架構上提出改良方法，融合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所提供的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資料，訓練出一個 </a:t>
            </a:r>
            <a:r>
              <a:rPr lang="en-US" altLang="zh-TW" b="1" dirty="0"/>
              <a:t>regressor </a:t>
            </a:r>
            <a:r>
              <a:rPr lang="zh-TW" altLang="en-US" b="1" dirty="0"/>
              <a:t>模型</a:t>
            </a:r>
            <a:r>
              <a:rPr lang="zh-TW" altLang="en-US" dirty="0"/>
              <a:t>。</a:t>
            </a:r>
            <a:br>
              <a:rPr lang="zh-TW" altLang="en-US" dirty="0"/>
            </a:br>
            <a:r>
              <a:rPr lang="zh-TW" altLang="en-US" dirty="0"/>
              <a:t>這個模型能學習空間中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之間的關係，進而使用 </a:t>
            </a:r>
            <a:r>
              <a:rPr lang="zh-TW" altLang="en-US" b="1" dirty="0"/>
              <a:t>傳統 </a:t>
            </a:r>
            <a:r>
              <a:rPr lang="en-US" altLang="zh-TW" b="1" dirty="0"/>
              <a:t>AP </a:t>
            </a:r>
            <a:r>
              <a:rPr lang="zh-TW" altLang="en-US" b="1" dirty="0"/>
              <a:t>的 </a:t>
            </a:r>
            <a:r>
              <a:rPr lang="en-US" altLang="zh-TW" b="1" dirty="0"/>
              <a:t>RSSI </a:t>
            </a:r>
            <a:r>
              <a:rPr lang="zh-TW" altLang="en-US" b="1" dirty="0"/>
              <a:t>預測對應的 </a:t>
            </a:r>
            <a:r>
              <a:rPr lang="en-US" altLang="zh-TW" b="1" dirty="0"/>
              <a:t>FTM </a:t>
            </a:r>
            <a:r>
              <a:rPr lang="zh-TW" altLang="en-US" b="1" dirty="0"/>
              <a:t>值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相較於傳統需要手動調整 </a:t>
            </a:r>
            <a:r>
              <a:rPr lang="en-US" altLang="zh-TW" dirty="0"/>
              <a:t>RSSI </a:t>
            </a:r>
            <a:r>
              <a:rPr lang="zh-TW" altLang="en-US" dirty="0"/>
              <a:t>與距離之間的公式，我們的方法不需依賴固定模型轉換，並且能產生類似 </a:t>
            </a:r>
            <a:r>
              <a:rPr lang="en-US" altLang="zh-TW" dirty="0"/>
              <a:t>FTM </a:t>
            </a:r>
            <a:r>
              <a:rPr lang="zh-TW" altLang="en-US" dirty="0"/>
              <a:t>的距離資訊，作為 </a:t>
            </a:r>
            <a:r>
              <a:rPr lang="en-US" altLang="zh-TW" dirty="0"/>
              <a:t>DNN </a:t>
            </a:r>
            <a:r>
              <a:rPr lang="zh-TW" altLang="en-US" dirty="0"/>
              <a:t>的訓練輸入。</a:t>
            </a:r>
            <a:br>
              <a:rPr lang="zh-TW" altLang="en-US" dirty="0"/>
            </a:br>
            <a:r>
              <a:rPr lang="zh-TW" altLang="en-US" dirty="0"/>
              <a:t>因此，可以減少更新</a:t>
            </a:r>
            <a:r>
              <a:rPr lang="zh-TW" altLang="en-US" b="1" dirty="0"/>
              <a:t> </a:t>
            </a:r>
            <a:r>
              <a:rPr lang="en-US" altLang="zh-TW" b="1" dirty="0" err="1"/>
              <a:t>mcAP</a:t>
            </a:r>
            <a:r>
              <a:rPr lang="en-US" altLang="zh-TW" b="1" dirty="0"/>
              <a:t> </a:t>
            </a:r>
            <a:r>
              <a:rPr lang="zh-TW" altLang="en-US" b="1" dirty="0"/>
              <a:t>數量</a:t>
            </a:r>
            <a:r>
              <a:rPr lang="zh-TW" altLang="en-US" dirty="0"/>
              <a:t>，也能進一步提升定位準確度與模型泛化能力。</a:t>
            </a:r>
          </a:p>
        </p:txBody>
      </p:sp>
    </p:spTree>
    <p:extLst>
      <p:ext uri="{BB962C8B-B14F-4D97-AF65-F5344CB8AC3E}">
        <p14:creationId xmlns:p14="http://schemas.microsoft.com/office/powerpoint/2010/main" val="3688901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163E53D-B433-597B-1D03-A7666FC50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2D8D0D0-3FC0-2E71-1382-600A9253EE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F74C252-B6A3-1CF7-AAE2-DACB4810EC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654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3DB18F36-774C-5432-E399-8955104F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0D36EDE0-FBDA-FE52-517E-1D929E7A4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F3A5D744-B13C-15C7-F715-43AB99CB6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18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4B3BF83-C207-FFC4-D671-939C32E2D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3A25EA5-CCC7-C0AF-3A74-3D816B900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4B633ABD-FCB0-BFE3-EC23-3DC5D3BA18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上面說明 </a:t>
            </a:r>
            <a:r>
              <a:rPr lang="en-US" altLang="zh-TW" dirty="0"/>
              <a:t>RTT</a:t>
            </a:r>
            <a:r>
              <a:rPr lang="zh-TW" altLang="en-US" dirty="0"/>
              <a:t> 時要說到 </a:t>
            </a:r>
            <a:r>
              <a:rPr lang="en-US" altLang="zh-TW" dirty="0" err="1"/>
              <a:t>ToF</a:t>
            </a:r>
            <a:r>
              <a:rPr lang="en-US" altLang="zh-TW" dirty="0"/>
              <a:t> </a:t>
            </a:r>
            <a:r>
              <a:rPr lang="zh-TW" altLang="en-US" dirty="0"/>
              <a:t>，然後說後續會解釋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🕒 </a:t>
            </a:r>
            <a:r>
              <a:rPr lang="en-US" altLang="zh-TW" dirty="0"/>
              <a:t>No clock sync needed (via </a:t>
            </a:r>
            <a:r>
              <a:rPr lang="en-US" altLang="zh-TW" dirty="0" err="1"/>
              <a:t>ToF</a:t>
            </a:r>
            <a:r>
              <a:rPr lang="en-US" altLang="zh-TW" dirty="0"/>
              <a:t> mechanism)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📏 </a:t>
            </a:r>
            <a:r>
              <a:rPr lang="en-US" altLang="zh-TW" dirty="0"/>
              <a:t>High accuracy (often &lt;1m)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🏗️ </a:t>
            </a:r>
            <a:r>
              <a:rPr lang="en-US" altLang="zh-TW" dirty="0"/>
              <a:t>Deployable with existing Wi-Fi APs &amp; phones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🔋 </a:t>
            </a:r>
            <a:r>
              <a:rPr lang="en-US" altLang="zh-TW" dirty="0"/>
              <a:t>Lower power use per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🔁 </a:t>
            </a:r>
            <a:r>
              <a:rPr lang="en-US" altLang="zh-TW" dirty="0"/>
              <a:t>Provides both RTT and RSSI for fusion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321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C423397-4A75-8710-E29B-54392E8A1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D55E9CB-431C-1B57-1AF3-1ED4F168A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A37A1244-FC16-EB0A-CB39-B55530A915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 err="1"/>
              <a:t>ToF</a:t>
            </a:r>
            <a:r>
              <a:rPr lang="zh-TW" altLang="en-US" dirty="0"/>
              <a:t>（</a:t>
            </a:r>
            <a:r>
              <a:rPr lang="en-US" altLang="zh-TW" dirty="0"/>
              <a:t>Time of Flight</a:t>
            </a:r>
            <a:r>
              <a:rPr lang="zh-TW" altLang="en-US" dirty="0"/>
              <a:t>）是「訊號單程所花的時間」，而 </a:t>
            </a:r>
            <a:r>
              <a:rPr lang="en-US" altLang="zh-TW" dirty="0"/>
              <a:t>RTT</a:t>
            </a:r>
            <a:r>
              <a:rPr lang="zh-TW" altLang="en-US" dirty="0"/>
              <a:t>（</a:t>
            </a:r>
            <a:r>
              <a:rPr lang="en-US" altLang="zh-TW" dirty="0"/>
              <a:t>Round Trip Time</a:t>
            </a:r>
            <a:r>
              <a:rPr lang="zh-TW" altLang="en-US" dirty="0"/>
              <a:t>）是訊號「來回一次」的總時間。</a:t>
            </a:r>
          </a:p>
        </p:txBody>
      </p:sp>
    </p:spTree>
    <p:extLst>
      <p:ext uri="{BB962C8B-B14F-4D97-AF65-F5344CB8AC3E}">
        <p14:creationId xmlns:p14="http://schemas.microsoft.com/office/powerpoint/2010/main" val="2146872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282D8643-3DE9-0BA9-3681-C341F08F8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4D8D9313-AB61-C620-F177-C2AE9E3EE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FBB1867-4EA8-D05C-E94A-90AFD160D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TW" dirty="0"/>
              <a:t>Action frames are special Wi-Fi management messages used to execute protocol-level commands. FTM leverages action frames to exchange precise timing information between devices.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8083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1602DE86-A41D-E8FE-E9B1-1E4FEDC6A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C1E981A-191C-5CE6-DD37-8CAC8379F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4ADF537-8BDC-47C0-E0E3-2175E50F35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RSSI </a:t>
            </a:r>
            <a:r>
              <a:rPr lang="zh-TW" altLang="en-US" dirty="0"/>
              <a:t>雖然容易用，但誤差大且不穩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ToA</a:t>
            </a:r>
            <a:r>
              <a:rPr lang="en-US" altLang="zh-TW" dirty="0"/>
              <a:t> </a:t>
            </a:r>
            <a:r>
              <a:rPr lang="zh-TW" altLang="en-US" dirty="0"/>
              <a:t>與 </a:t>
            </a:r>
            <a:r>
              <a:rPr lang="en-US" altLang="zh-TW" dirty="0"/>
              <a:t>UWB </a:t>
            </a:r>
            <a:r>
              <a:rPr lang="zh-TW" altLang="en-US" dirty="0"/>
              <a:t>精度高，但都需要同步時鐘（硬體貴 </a:t>
            </a:r>
            <a:r>
              <a:rPr lang="en-US" altLang="zh-TW" dirty="0"/>
              <a:t>or </a:t>
            </a:r>
            <a:r>
              <a:rPr lang="zh-TW" altLang="en-US" dirty="0"/>
              <a:t>限定設備）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FTM </a:t>
            </a:r>
            <a:r>
              <a:rPr lang="zh-TW" altLang="en-US" dirty="0"/>
              <a:t>精度高但不需同步，且 </a:t>
            </a:r>
            <a:r>
              <a:rPr lang="en-US" altLang="zh-TW" dirty="0"/>
              <a:t>Pixel / Nest </a:t>
            </a:r>
            <a:r>
              <a:rPr lang="zh-TW" altLang="en-US" dirty="0"/>
              <a:t>等設備就支援 → 最實用的商用方案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190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93A40020-E4E6-7EC2-76FB-FFCCDB7F8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CC2BEB55-213B-FDA7-E7D3-8B971443C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5C9A4E7-D6C3-E770-966B-B9FCD11005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95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343F000-B077-5C96-7195-A8A794FA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2886BD6-38E9-AEB7-7FE0-EE3BA8DC94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B4554F3-72AB-CE2C-1031-81F97B6B8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本研究提出了一個結合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FTM </a:t>
            </a:r>
            <a:r>
              <a:rPr lang="zh-TW" altLang="en-US" dirty="0"/>
              <a:t>資料的室內定位系統，並設計了 </a:t>
            </a:r>
            <a:r>
              <a:rPr lang="en-US" altLang="zh-TW" dirty="0" err="1"/>
              <a:t>RegDNN</a:t>
            </a:r>
            <a:r>
              <a:rPr lang="en-US" altLang="zh-TW" dirty="0"/>
              <a:t> </a:t>
            </a:r>
            <a:r>
              <a:rPr lang="zh-TW" altLang="en-US" dirty="0"/>
              <a:t>架構來強化定位準確度。整個系統可分為兩個主要階段：</a:t>
            </a:r>
            <a:r>
              <a:rPr lang="en-US" altLang="zh-TW" b="1" dirty="0"/>
              <a:t>Offline </a:t>
            </a:r>
            <a:r>
              <a:rPr lang="zh-TW" altLang="en-US" b="1" dirty="0"/>
              <a:t>階段</a:t>
            </a:r>
            <a:r>
              <a:rPr lang="zh-TW" altLang="en-US" dirty="0"/>
              <a:t>與 </a:t>
            </a:r>
            <a:r>
              <a:rPr lang="en-US" altLang="zh-TW" b="1" dirty="0"/>
              <a:t>Online </a:t>
            </a:r>
            <a:r>
              <a:rPr lang="zh-TW" altLang="en-US" b="1" dirty="0"/>
              <a:t>階段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Offline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資料蒐集與模型訓練</a:t>
            </a:r>
          </a:p>
          <a:p>
            <a:pPr>
              <a:buNone/>
            </a:pPr>
            <a:r>
              <a:rPr lang="en-US" altLang="zh-TW" dirty="0"/>
              <a:t>Offline </a:t>
            </a:r>
            <a:r>
              <a:rPr lang="zh-TW" altLang="en-US" dirty="0"/>
              <a:t>階段目標是收集資料並訓練定位模型，主要包含以下步驟：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在 </a:t>
            </a:r>
            <a:r>
              <a:rPr lang="en-US" altLang="zh-TW" dirty="0"/>
              <a:t>49 </a:t>
            </a:r>
            <a:r>
              <a:rPr lang="zh-TW" altLang="en-US" dirty="0"/>
              <a:t>個參考點（</a:t>
            </a:r>
            <a:r>
              <a:rPr lang="en-US" altLang="zh-TW" dirty="0"/>
              <a:t>RPs</a:t>
            </a:r>
            <a:r>
              <a:rPr lang="zh-TW" altLang="en-US" dirty="0"/>
              <a:t>）上，從場域內的 </a:t>
            </a:r>
            <a:r>
              <a:rPr lang="en-US" altLang="zh-TW" dirty="0"/>
              <a:t>4 </a:t>
            </a:r>
            <a:r>
              <a:rPr lang="zh-TW" altLang="en-US" dirty="0"/>
              <a:t>個 </a:t>
            </a:r>
            <a:r>
              <a:rPr lang="en-US" altLang="zh-TW" dirty="0"/>
              <a:t>AP </a:t>
            </a:r>
            <a:r>
              <a:rPr lang="zh-TW" altLang="en-US" dirty="0"/>
              <a:t>收集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 distance</a:t>
            </a:r>
            <a:r>
              <a:rPr lang="zh-TW" altLang="en-US" dirty="0"/>
              <a:t>，以及 </a:t>
            </a:r>
            <a:r>
              <a:rPr lang="en-US" altLang="zh-TW" dirty="0"/>
              <a:t>FTM distance </a:t>
            </a:r>
            <a:r>
              <a:rPr lang="zh-TW" altLang="en-US" dirty="0"/>
              <a:t>的標準差（</a:t>
            </a:r>
            <a:r>
              <a:rPr lang="en-US" altLang="zh-TW" dirty="0" err="1"/>
              <a:t>StdDev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時間同步與資料融合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將來自不同 </a:t>
            </a:r>
            <a:r>
              <a:rPr lang="en-US" altLang="zh-TW" dirty="0"/>
              <a:t>AP </a:t>
            </a:r>
            <a:r>
              <a:rPr lang="zh-TW" altLang="en-US" dirty="0"/>
              <a:t>的資料依據 </a:t>
            </a:r>
            <a:r>
              <a:rPr lang="en-US" altLang="zh-TW" dirty="0"/>
              <a:t>timestamp </a:t>
            </a:r>
            <a:r>
              <a:rPr lang="zh-TW" altLang="en-US" dirty="0"/>
              <a:t>進行對齊，確保資料時序一致性。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模擬 </a:t>
            </a:r>
            <a:r>
              <a:rPr lang="en-US" altLang="zh-TW" b="1" dirty="0"/>
              <a:t>Traditional AP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為模擬傳統 </a:t>
            </a:r>
            <a:r>
              <a:rPr lang="en-US" altLang="zh-TW" dirty="0"/>
              <a:t>AP</a:t>
            </a:r>
            <a:r>
              <a:rPr lang="zh-TW" altLang="en-US" dirty="0"/>
              <a:t>，將部分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FTM </a:t>
            </a:r>
            <a:r>
              <a:rPr lang="zh-TW" altLang="en-US" dirty="0"/>
              <a:t>與 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資料移除，僅保留 </a:t>
            </a:r>
            <a:r>
              <a:rPr lang="en-US" altLang="zh-TW" dirty="0"/>
              <a:t>RSSI</a:t>
            </a:r>
            <a:r>
              <a:rPr lang="zh-TW" altLang="en-US" dirty="0"/>
              <a:t>。</a:t>
            </a:r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使用剩餘的 </a:t>
            </a:r>
            <a:r>
              <a:rPr lang="en-US" altLang="zh-TW" dirty="0"/>
              <a:t>RSSI </a:t>
            </a:r>
            <a:r>
              <a:rPr lang="zh-TW" altLang="en-US" dirty="0"/>
              <a:t>和已知的 </a:t>
            </a:r>
            <a:r>
              <a:rPr lang="en-US" altLang="zh-TW" dirty="0"/>
              <a:t>FTM distance </a:t>
            </a:r>
            <a:r>
              <a:rPr lang="zh-TW" altLang="en-US" dirty="0"/>
              <a:t>訓練一個 </a:t>
            </a:r>
            <a:r>
              <a:rPr lang="en-US" altLang="zh-TW" b="1" dirty="0"/>
              <a:t>Regressor</a:t>
            </a:r>
            <a:r>
              <a:rPr lang="zh-TW" altLang="en-US" dirty="0"/>
              <a:t>，學習 </a:t>
            </a:r>
            <a:r>
              <a:rPr lang="en-US" altLang="zh-TW" dirty="0"/>
              <a:t>RSSI </a:t>
            </a:r>
            <a:r>
              <a:rPr lang="zh-TW" altLang="en-US" dirty="0"/>
              <a:t>與距離間的關聯，並用來預測傳統 </a:t>
            </a:r>
            <a:r>
              <a:rPr lang="en-US" altLang="zh-TW" dirty="0"/>
              <a:t>AP </a:t>
            </a:r>
            <a:r>
              <a:rPr lang="zh-TW" altLang="en-US" dirty="0"/>
              <a:t>的虛擬距離特徵。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將所有輸入特徵（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zh-TW" altLang="en-US" dirty="0"/>
              <a:t>）進行</a:t>
            </a:r>
            <a:r>
              <a:rPr lang="zh-TW" altLang="en-US" b="1" dirty="0"/>
              <a:t>標準化處理</a:t>
            </a:r>
            <a:r>
              <a:rPr lang="zh-TW" altLang="en-US" dirty="0"/>
              <a:t>（使用 </a:t>
            </a:r>
            <a:r>
              <a:rPr lang="en-US" altLang="zh-TW" dirty="0"/>
              <a:t>z-score normalization</a:t>
            </a:r>
            <a:r>
              <a:rPr lang="zh-TW" altLang="en-US" dirty="0"/>
              <a:t>）。</a:t>
            </a:r>
          </a:p>
          <a:p>
            <a:pPr>
              <a:buFont typeface="+mj-lt"/>
              <a:buAutoNum type="arabicPeriod"/>
            </a:pPr>
            <a:r>
              <a:rPr lang="en-US" altLang="zh-TW" b="1" dirty="0"/>
              <a:t>DNN</a:t>
            </a:r>
            <a:r>
              <a:rPr lang="zh-TW" altLang="en-US" b="1" dirty="0"/>
              <a:t>模型訓練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最後，將收集到的特徵向量輸入 </a:t>
            </a:r>
            <a:r>
              <a:rPr lang="en-US" altLang="zh-TW" dirty="0"/>
              <a:t>DNN </a:t>
            </a:r>
            <a:r>
              <a:rPr lang="zh-TW" altLang="en-US" dirty="0"/>
              <a:t>進行訓練，完成定位模型的建立。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Online </a:t>
            </a:r>
            <a:r>
              <a:rPr lang="zh-TW" altLang="en-US" b="1" dirty="0"/>
              <a:t>階段 </a:t>
            </a:r>
            <a:r>
              <a:rPr lang="en-US" altLang="zh-TW" b="1" dirty="0"/>
              <a:t>— </a:t>
            </a:r>
            <a:r>
              <a:rPr lang="zh-TW" altLang="en-US" b="1" dirty="0"/>
              <a:t>定位預測</a:t>
            </a:r>
          </a:p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Online </a:t>
            </a:r>
            <a:r>
              <a:rPr lang="zh-TW" altLang="en-US" dirty="0"/>
              <a:t>階段，不再進行任何模型訓練，只執行以下步驟進行即時定位預測：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資料收集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收集新的 </a:t>
            </a:r>
            <a:r>
              <a:rPr lang="en-US" altLang="zh-TW" dirty="0"/>
              <a:t>RSSI</a:t>
            </a:r>
            <a:r>
              <a:rPr lang="zh-TW" altLang="en-US" dirty="0"/>
              <a:t>、</a:t>
            </a:r>
            <a:r>
              <a:rPr lang="en-US" altLang="zh-TW" dirty="0"/>
              <a:t>FTM</a:t>
            </a:r>
            <a:r>
              <a:rPr lang="zh-TW" altLang="en-US" dirty="0"/>
              <a:t>、</a:t>
            </a:r>
            <a:r>
              <a:rPr lang="en-US" altLang="zh-TW" dirty="0" err="1"/>
              <a:t>StdDev</a:t>
            </a:r>
            <a:r>
              <a:rPr lang="en-US" altLang="zh-TW" dirty="0"/>
              <a:t> </a:t>
            </a:r>
            <a:r>
              <a:rPr lang="zh-TW" altLang="en-US" dirty="0"/>
              <a:t>資料。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資料前處理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使用 </a:t>
            </a:r>
            <a:r>
              <a:rPr lang="en-US" altLang="zh-TW" dirty="0"/>
              <a:t>Offline </a:t>
            </a:r>
            <a:r>
              <a:rPr lang="zh-TW" altLang="en-US" dirty="0"/>
              <a:t>階段相同的標準化方法，對資料進行處理。</a:t>
            </a:r>
          </a:p>
          <a:p>
            <a:pPr>
              <a:buFont typeface="+mj-lt"/>
              <a:buAutoNum type="arabicPeriod"/>
            </a:pPr>
            <a:r>
              <a:rPr lang="zh-TW" altLang="en-US" b="1" dirty="0"/>
              <a:t>定位推論</a:t>
            </a:r>
            <a:endParaRPr lang="zh-TW" altLang="en-US" dirty="0"/>
          </a:p>
          <a:p>
            <a:pPr marL="742950" lvl="1" indent="-285750">
              <a:buFont typeface="+mj-lt"/>
              <a:buAutoNum type="arabicPeriod"/>
            </a:pPr>
            <a:r>
              <a:rPr lang="zh-TW" altLang="en-US" dirty="0"/>
              <a:t>先經由訓練好的 </a:t>
            </a:r>
            <a:r>
              <a:rPr lang="en-US" altLang="zh-TW" dirty="0"/>
              <a:t>Regressor </a:t>
            </a:r>
            <a:r>
              <a:rPr lang="zh-TW" altLang="en-US" dirty="0"/>
              <a:t>模擬出傳統 </a:t>
            </a:r>
            <a:r>
              <a:rPr lang="en-US" altLang="zh-TW" dirty="0"/>
              <a:t>AP </a:t>
            </a:r>
            <a:r>
              <a:rPr lang="zh-TW" altLang="en-US" dirty="0"/>
              <a:t>的距離特徵，再將所有特徵輸入訓練完成的 </a:t>
            </a:r>
            <a:r>
              <a:rPr lang="en-US" altLang="zh-TW" dirty="0"/>
              <a:t>DNN </a:t>
            </a:r>
            <a:r>
              <a:rPr lang="zh-TW" altLang="en-US" dirty="0"/>
              <a:t>模型，輸出預測位置。</a:t>
            </a:r>
          </a:p>
          <a:p>
            <a:pPr>
              <a:buNone/>
            </a:pPr>
            <a:r>
              <a:rPr lang="en-US" altLang="zh-TW" b="1" dirty="0" err="1"/>
              <a:t>RegDNN</a:t>
            </a:r>
            <a:r>
              <a:rPr lang="en-US" altLang="zh-TW" b="1" dirty="0"/>
              <a:t> </a:t>
            </a:r>
            <a:r>
              <a:rPr lang="zh-TW" altLang="en-US" b="1" dirty="0"/>
              <a:t>模型特色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應對異質環境</a:t>
            </a:r>
            <a:r>
              <a:rPr lang="zh-TW" altLang="en-US" dirty="0"/>
              <a:t>：即使場域中僅有部分 </a:t>
            </a:r>
            <a:r>
              <a:rPr lang="en-US" altLang="zh-TW" dirty="0"/>
              <a:t>AP </a:t>
            </a:r>
            <a:r>
              <a:rPr lang="zh-TW" altLang="en-US" dirty="0"/>
              <a:t>支援 </a:t>
            </a:r>
            <a:r>
              <a:rPr lang="en-US" altLang="zh-TW" dirty="0"/>
              <a:t>FTM</a:t>
            </a:r>
            <a:r>
              <a:rPr lang="zh-TW" altLang="en-US" dirty="0"/>
              <a:t>，本系統也能有效利用 </a:t>
            </a:r>
            <a:r>
              <a:rPr lang="en-US" altLang="zh-TW" dirty="0"/>
              <a:t>RSSI </a:t>
            </a:r>
            <a:r>
              <a:rPr lang="zh-TW" altLang="en-US" dirty="0"/>
              <a:t>訓練出模擬距離特徵，提升定位準確度。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空間資訊強化</a:t>
            </a:r>
            <a:r>
              <a:rPr lang="zh-TW" altLang="en-US" dirty="0"/>
              <a:t>：</a:t>
            </a:r>
            <a:r>
              <a:rPr lang="en-US" altLang="zh-TW" dirty="0"/>
              <a:t>Regressor </a:t>
            </a:r>
            <a:r>
              <a:rPr lang="zh-TW" altLang="en-US" dirty="0"/>
              <a:t>學習 </a:t>
            </a:r>
            <a:r>
              <a:rPr lang="en-US" altLang="zh-TW" dirty="0"/>
              <a:t>RSSI </a:t>
            </a:r>
            <a:r>
              <a:rPr lang="zh-TW" altLang="en-US" dirty="0"/>
              <a:t>與距離間的空間關係，讓傳統 </a:t>
            </a:r>
            <a:r>
              <a:rPr lang="en-US" altLang="zh-TW" dirty="0"/>
              <a:t>AP </a:t>
            </a:r>
            <a:r>
              <a:rPr lang="zh-TW" altLang="en-US" dirty="0"/>
              <a:t>也能提供具備物理意義的特徵資訊。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b="1" dirty="0"/>
              <a:t>彈性部署</a:t>
            </a:r>
            <a:r>
              <a:rPr lang="zh-TW" altLang="en-US" dirty="0"/>
              <a:t>：支援混合型 </a:t>
            </a:r>
            <a:r>
              <a:rPr lang="en-US" altLang="zh-TW" dirty="0"/>
              <a:t>AP </a:t>
            </a:r>
            <a:r>
              <a:rPr lang="zh-TW" altLang="en-US" dirty="0"/>
              <a:t>部署場景，不需全數升級為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，即可達成高效室內定位。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4169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6B14352-3879-A53D-6004-52B261599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A289140-D81F-3DD6-AB90-DC9950403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B5964DE6-BB5C-A12E-947F-8150F049C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稍微解釋 </a:t>
            </a:r>
            <a:r>
              <a:rPr lang="en-US" altLang="zh-TW" dirty="0"/>
              <a:t>distance </a:t>
            </a:r>
            <a:r>
              <a:rPr lang="zh-TW" altLang="en-US" dirty="0"/>
              <a:t>和 </a:t>
            </a:r>
            <a:r>
              <a:rPr lang="en-US" altLang="zh-TW" dirty="0" err="1"/>
              <a:t>StdDev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9339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>
          <a:extLst>
            <a:ext uri="{FF2B5EF4-FFF2-40B4-BE49-F238E27FC236}">
              <a16:creationId xmlns:a16="http://schemas.microsoft.com/office/drawing/2014/main" id="{8FEEF5CA-D087-3854-387A-D6AE04AF2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dfce81f19_0_45:notes">
            <a:extLst>
              <a:ext uri="{FF2B5EF4-FFF2-40B4-BE49-F238E27FC236}">
                <a16:creationId xmlns:a16="http://schemas.microsoft.com/office/drawing/2014/main" id="{115D4E87-E446-7E79-4670-D5E31B1D7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dfce81f19_0_45:notes">
            <a:extLst>
              <a:ext uri="{FF2B5EF4-FFF2-40B4-BE49-F238E27FC236}">
                <a16:creationId xmlns:a16="http://schemas.microsoft.com/office/drawing/2014/main" id="{AF3F3712-02E8-2519-D6E5-082CE907B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45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83A9472-E9E8-8443-327D-E587E2CA7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2DB1B-7716-8E58-266A-45F184FDFC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0809ED29-2FD2-B2C1-4BFF-42D159DF2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8840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ED1458E-58D2-24BD-E307-2CBD78E4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514B5262-D541-65B5-A52A-F9550A000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E782409C-28C0-17ED-F3F3-8642068A8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0180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9BEDCB4-9036-0C0A-FD5C-12DD59EE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2190F2F4-7E6C-1AE5-EDB7-E30FB6327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56E4145-1177-035D-71BC-156306C9C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154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69A7F0CC-C82E-B1FB-1FE5-8C83D42D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AF0A3EE-B93D-422D-14E3-6C2FCF26A1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776FF8A-A3EC-45B0-2079-7FA24382A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621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F91CA065-CF44-C78E-1171-73C2E099C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F445EFCF-CC80-AB73-E524-6BD913573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BA9D8D5-5F13-2DAD-3CAE-895E6E4CE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18158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7E1DE13-8EB7-E3B4-6CD8-CBC591C9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DE299B98-4BE9-5A39-0538-79A76EDA7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7EDAA23-6BB3-33A6-A59F-383251B3A2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104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A64FA91A-BEB4-80E7-2397-BA2173E6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863130B2-078F-397E-21A7-27366C4D13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8F20D67F-4B41-2B9F-827C-DD1AB831DE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b="1" dirty="0"/>
              <a:t>空間關聯特徵 </a:t>
            </a:r>
            <a:r>
              <a:rPr lang="en-US" altLang="zh-TW" b="1" dirty="0"/>
              <a:t>(Spatial Relationship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隱藏層會學習到「不同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跟距離」之間的空間分布關係。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例如：如果 </a:t>
            </a:r>
            <a:r>
              <a:rPr lang="en-US" altLang="zh-TW" dirty="0"/>
              <a:t>AP1_RSSI </a:t>
            </a:r>
            <a:r>
              <a:rPr lang="zh-TW" altLang="en-US" dirty="0"/>
              <a:t>很弱但 </a:t>
            </a:r>
            <a:r>
              <a:rPr lang="en-US" altLang="zh-TW" dirty="0"/>
              <a:t>AP4_RSSI </a:t>
            </a:r>
            <a:r>
              <a:rPr lang="zh-TW" altLang="en-US" dirty="0"/>
              <a:t>很強，代表可能靠近 </a:t>
            </a:r>
            <a:r>
              <a:rPr lang="en-US" altLang="zh-TW" dirty="0"/>
              <a:t>AP4</a:t>
            </a:r>
            <a:r>
              <a:rPr lang="zh-TW" altLang="en-US" dirty="0"/>
              <a:t>，遠離 </a:t>
            </a:r>
            <a:r>
              <a:rPr lang="en-US" altLang="zh-TW" dirty="0"/>
              <a:t>AP1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zh-TW" altLang="en-US" b="1" dirty="0"/>
              <a:t>穩定性與距離的一致性特徵 </a:t>
            </a:r>
            <a:r>
              <a:rPr lang="en-US" altLang="zh-TW" b="1" dirty="0"/>
              <a:t>(Stability &amp; Distance Consistency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透過 </a:t>
            </a:r>
            <a:r>
              <a:rPr lang="en-US" altLang="zh-TW" dirty="0"/>
              <a:t>AP3_StdDev</a:t>
            </a:r>
            <a:r>
              <a:rPr lang="zh-TW" altLang="en-US" dirty="0"/>
              <a:t>（量測標準差）學習到「哪個 </a:t>
            </a:r>
            <a:r>
              <a:rPr lang="en-US" altLang="zh-TW" dirty="0"/>
              <a:t>AP </a:t>
            </a:r>
            <a:r>
              <a:rPr lang="zh-TW" altLang="en-US" dirty="0"/>
              <a:t>的距離測量比較穩定」。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比如：</a:t>
            </a:r>
            <a:r>
              <a:rPr lang="en-US" altLang="zh-TW" dirty="0"/>
              <a:t>AP3_StdDev </a:t>
            </a:r>
            <a:r>
              <a:rPr lang="zh-TW" altLang="en-US" dirty="0"/>
              <a:t>很小 → 測量穩定 → 預測的位置更可信。</a:t>
            </a:r>
          </a:p>
          <a:p>
            <a:pPr>
              <a:buNone/>
            </a:pPr>
            <a:r>
              <a:rPr lang="zh-TW" altLang="en-US" b="1" dirty="0"/>
              <a:t>多 </a:t>
            </a:r>
            <a:r>
              <a:rPr lang="en-US" altLang="zh-TW" b="1" dirty="0"/>
              <a:t>AP </a:t>
            </a:r>
            <a:r>
              <a:rPr lang="zh-TW" altLang="en-US" b="1" dirty="0"/>
              <a:t>資訊融合特徵 </a:t>
            </a:r>
            <a:r>
              <a:rPr lang="en-US" altLang="zh-TW" b="1" dirty="0"/>
              <a:t>(Multi-AP Fusion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Dense layers </a:t>
            </a:r>
            <a:r>
              <a:rPr lang="zh-TW" altLang="en-US" dirty="0"/>
              <a:t>可以自動把來自多個 </a:t>
            </a:r>
            <a:r>
              <a:rPr lang="en-US" altLang="zh-TW" dirty="0"/>
              <a:t>AP </a:t>
            </a:r>
            <a:r>
              <a:rPr lang="zh-TW" altLang="en-US" dirty="0"/>
              <a:t>的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distance </a:t>
            </a:r>
            <a:r>
              <a:rPr lang="zh-TW" altLang="en-US" dirty="0"/>
              <a:t>預測綜合起來，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學會「如何加權考慮不同 </a:t>
            </a:r>
            <a:r>
              <a:rPr lang="en-US" altLang="zh-TW" dirty="0"/>
              <a:t>AP </a:t>
            </a:r>
            <a:r>
              <a:rPr lang="zh-TW" altLang="en-US" dirty="0"/>
              <a:t>提供的資訊」以判斷位置。</a:t>
            </a:r>
          </a:p>
          <a:p>
            <a:pPr>
              <a:buNone/>
            </a:pPr>
            <a:r>
              <a:rPr lang="zh-TW" altLang="en-US" b="1" dirty="0"/>
              <a:t>預測與觀察的補充特徵 </a:t>
            </a:r>
            <a:r>
              <a:rPr lang="en-US" altLang="zh-TW" b="1" dirty="0"/>
              <a:t>(Predicted vs Observed Distance Features)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因為你有 </a:t>
            </a:r>
            <a:r>
              <a:rPr lang="en-US" altLang="zh-TW" dirty="0"/>
              <a:t>AP1_Distance_predicted, AP2_Distance_predicted, AP4_Distance_predicted</a:t>
            </a:r>
            <a:r>
              <a:rPr lang="zh-TW" altLang="en-US" dirty="0"/>
              <a:t>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模型可以學會結合「實際量到的 </a:t>
            </a:r>
            <a:r>
              <a:rPr lang="en-US" altLang="zh-TW" dirty="0"/>
              <a:t>RSSI</a:t>
            </a:r>
            <a:r>
              <a:rPr lang="zh-TW" altLang="en-US" dirty="0"/>
              <a:t>」與「回歸預測的距離」之間的偏差，進一步推測位置。</a:t>
            </a:r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endParaRPr lang="en-US" altLang="zh-TW" dirty="0"/>
          </a:p>
          <a:p>
            <a:pPr>
              <a:buNone/>
            </a:pPr>
            <a:r>
              <a:rPr lang="en-US" altLang="zh-TW" b="1" dirty="0"/>
              <a:t>Feature transformation &amp; normalization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Batch Normalization</a:t>
            </a:r>
            <a:r>
              <a:rPr lang="zh-TW" altLang="en-US" dirty="0"/>
              <a:t>，在每層輸出後重新標準化資料，</a:t>
            </a:r>
            <a:br>
              <a:rPr lang="zh-TW" altLang="en-US" dirty="0"/>
            </a:br>
            <a:r>
              <a:rPr lang="zh-TW" altLang="en-US" dirty="0"/>
              <a:t>讓訓練更穩定，加速收斂，也有助於降低 </a:t>
            </a:r>
            <a:r>
              <a:rPr lang="en-US" altLang="zh-TW" dirty="0"/>
              <a:t>internal covariate shift</a:t>
            </a:r>
            <a:r>
              <a:rPr lang="zh-TW" altLang="en-US" dirty="0"/>
              <a:t>。</a:t>
            </a:r>
          </a:p>
          <a:p>
            <a:r>
              <a:rPr lang="en-US" altLang="zh-TW" b="1" dirty="0"/>
              <a:t>Regularization</a:t>
            </a:r>
            <a:br>
              <a:rPr lang="en-US" altLang="zh-TW" dirty="0"/>
            </a:br>
            <a:r>
              <a:rPr lang="zh-TW" altLang="en-US" dirty="0"/>
              <a:t>加了 </a:t>
            </a:r>
            <a:r>
              <a:rPr lang="en-US" altLang="zh-TW" b="1" dirty="0"/>
              <a:t>Dropout (0.3)</a:t>
            </a:r>
            <a:r>
              <a:rPr lang="zh-TW" altLang="en-US" dirty="0"/>
              <a:t>，隨機丟棄神經元，減少 </a:t>
            </a:r>
            <a:r>
              <a:rPr lang="en-US" altLang="zh-TW" dirty="0"/>
              <a:t>overfitting</a:t>
            </a:r>
            <a:r>
              <a:rPr lang="zh-TW" altLang="en-US" dirty="0"/>
              <a:t>，提升模型泛化能力。</a:t>
            </a:r>
          </a:p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572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D135808B-D7DA-961A-7B0D-D4FD529C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4A793DEE-5754-E7F3-6705-0022791064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2D396EA0-536F-09C1-9C4E-6A0557701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3857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5D360C4-834F-AA6F-1F07-58C185167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B7B1236-9B21-F273-CC17-10EFF85CFE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2895A58A-58E3-CB1A-3906-E0EC9C9F1C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兩個 </a:t>
            </a:r>
            <a:r>
              <a:rPr lang="en-US" altLang="zh-TW" dirty="0"/>
              <a:t>AP</a:t>
            </a:r>
            <a:r>
              <a:rPr lang="zh-TW" altLang="en-US" dirty="0"/>
              <a:t> 為 </a:t>
            </a:r>
            <a:r>
              <a:rPr lang="en-US" altLang="zh-TW" dirty="0" err="1"/>
              <a:t>wifi</a:t>
            </a:r>
            <a:r>
              <a:rPr lang="en-US" altLang="zh-TW" dirty="0"/>
              <a:t> 5 </a:t>
            </a:r>
            <a:r>
              <a:rPr lang="zh-TW" altLang="en-US" dirty="0"/>
              <a:t>，且支援 </a:t>
            </a:r>
            <a:r>
              <a:rPr lang="en-US" altLang="zh-TW" dirty="0"/>
              <a:t>IEEE 802.11mc </a:t>
            </a:r>
            <a:r>
              <a:rPr lang="zh-TW" altLang="en-US" dirty="0"/>
              <a:t>，使用 </a:t>
            </a:r>
            <a:r>
              <a:rPr lang="en-US" altLang="zh-TW" dirty="0"/>
              <a:t>5</a:t>
            </a:r>
            <a:r>
              <a:rPr lang="zh-TW" altLang="en-US" dirty="0"/>
              <a:t> </a:t>
            </a:r>
            <a:r>
              <a:rPr lang="en-US" altLang="zh-TW" dirty="0" err="1"/>
              <a:t>Ghz</a:t>
            </a:r>
            <a:r>
              <a:rPr lang="en-US" altLang="zh-TW" dirty="0"/>
              <a:t> band</a:t>
            </a:r>
          </a:p>
          <a:p>
            <a:pPr>
              <a:buNone/>
            </a:pPr>
            <a:r>
              <a:rPr lang="zh-TW" altLang="en-US" dirty="0"/>
              <a:t>手機支援 </a:t>
            </a:r>
            <a:r>
              <a:rPr lang="en-US" altLang="zh-TW" dirty="0"/>
              <a:t>IEEE</a:t>
            </a:r>
            <a:r>
              <a:rPr lang="zh-TW" altLang="en-US" dirty="0"/>
              <a:t> </a:t>
            </a:r>
            <a:r>
              <a:rPr lang="en-US" altLang="zh-TW" dirty="0"/>
              <a:t>802.11mc </a:t>
            </a:r>
            <a:r>
              <a:rPr lang="zh-TW" altLang="en-US" dirty="0"/>
              <a:t>， 且可以使用 </a:t>
            </a:r>
            <a:r>
              <a:rPr lang="en-US" altLang="zh-TW" dirty="0"/>
              <a:t>android 9 , API level 28 </a:t>
            </a:r>
            <a:r>
              <a:rPr lang="zh-TW" altLang="en-US" dirty="0"/>
              <a:t>以上，可以發起 </a:t>
            </a:r>
            <a:r>
              <a:rPr lang="en-US" altLang="zh-TW" dirty="0"/>
              <a:t>FTM</a:t>
            </a:r>
            <a:r>
              <a:rPr lang="zh-TW" altLang="en-US" dirty="0"/>
              <a:t> </a:t>
            </a:r>
            <a:r>
              <a:rPr lang="en-US" altLang="zh-TW" dirty="0"/>
              <a:t>ranging session </a:t>
            </a:r>
          </a:p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54968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9ED19973-7527-E4C6-DAED-EAF298826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E032CF6-C067-81CC-B71D-C98644041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F029F880-63EC-6E41-CBFB-854589C7FA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2867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>
          <a:extLst>
            <a:ext uri="{FF2B5EF4-FFF2-40B4-BE49-F238E27FC236}">
              <a16:creationId xmlns:a16="http://schemas.microsoft.com/office/drawing/2014/main" id="{95EB56F5-344E-F671-2EC5-E33D12C8F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431007ba2_0_215:notes">
            <a:extLst>
              <a:ext uri="{FF2B5EF4-FFF2-40B4-BE49-F238E27FC236}">
                <a16:creationId xmlns:a16="http://schemas.microsoft.com/office/drawing/2014/main" id="{99D8D151-CAE9-ED0D-93A2-241888432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431007ba2_0_215:notes">
            <a:extLst>
              <a:ext uri="{FF2B5EF4-FFF2-40B4-BE49-F238E27FC236}">
                <a16:creationId xmlns:a16="http://schemas.microsoft.com/office/drawing/2014/main" id="{EBBC2092-1810-E57A-181F-3AAF36BD7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8520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D2E659E-30D2-7E07-1F42-7450D097A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0113DC-30A8-5E6C-BBFB-91CC5DD739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6383BFB8-F344-FE49-E5CE-45184CAC6D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AutoNum type="arabicPeriod"/>
            </a:pPr>
            <a:r>
              <a:rPr lang="en-US" altLang="zh-TW" dirty="0"/>
              <a:t>Initiating Fine Time Measurement (FTM) Session: The custom Android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application initiated Fine Time Measurement (FTM) ranging sessions directed at selected Access Points (APs), identified uniquely by their Basic Service </a:t>
            </a:r>
            <a:r>
              <a:rPr lang="en-US" altLang="zh-TW" dirty="0" err="1"/>
              <a:t>SetIdentifiers</a:t>
            </a:r>
            <a:r>
              <a:rPr lang="en-US" altLang="zh-TW" dirty="0"/>
              <a:t> (BSSIDs).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Responding with FTM Frames: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dirty="0"/>
              <a:t>Upon receiving FTM requests, the Aps responded with FTM frames containing Round Trip Time (RTT) measurements.</a:t>
            </a:r>
          </a:p>
          <a:p>
            <a:pPr marL="228600" indent="-228600">
              <a:buAutoNum type="arabicPeriod"/>
            </a:pPr>
            <a:r>
              <a:rPr lang="en-US" altLang="zh-TW" dirty="0"/>
              <a:t>Processing Received Data: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The smartphone automatically processed these frames through the Android API extracting: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Distance: Calculated from the measured RTT values.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Distance Standard Deviation (</a:t>
            </a:r>
            <a:r>
              <a:rPr lang="en-US" altLang="zh-TW" dirty="0" err="1"/>
              <a:t>StdDev</a:t>
            </a:r>
            <a:r>
              <a:rPr lang="en-US" altLang="zh-TW" dirty="0"/>
              <a:t>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Calculated based on multiple(typically 8–16) RTT measurements per FTM ranging session, </a:t>
            </a:r>
            <a:r>
              <a:rPr lang="en-US" altLang="zh-TW" dirty="0" err="1"/>
              <a:t>reflectingmeasurement</a:t>
            </a:r>
            <a:r>
              <a:rPr lang="en-US" altLang="zh-TW" dirty="0"/>
              <a:t> stability.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Received Signal Strength Indicator (RSSI):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altLang="zh-TW" dirty="0"/>
              <a:t>Signal strength </a:t>
            </a:r>
            <a:r>
              <a:rPr lang="en-US" altLang="zh-TW" dirty="0" err="1"/>
              <a:t>indicat-ing</a:t>
            </a:r>
            <a:r>
              <a:rPr lang="en-US" altLang="zh-TW" dirty="0"/>
              <a:t> measurement quality.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Timestamp: The precise time at which measurements were recorded.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altLang="zh-TW" dirty="0"/>
              <a:t>RP Label: The corresponding reference point identifier.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TW" dirty="0"/>
              <a:t>4. Data Storage: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TW" dirty="0"/>
              <a:t>All measurement data were logged and stored by the </a:t>
            </a:r>
            <a:r>
              <a:rPr lang="en-US" altLang="zh-TW" dirty="0" err="1"/>
              <a:t>applicationfor</a:t>
            </a:r>
            <a:r>
              <a:rPr lang="en-US" altLang="zh-TW" dirty="0"/>
              <a:t> subsequent analysis.</a:t>
            </a:r>
          </a:p>
        </p:txBody>
      </p:sp>
    </p:spTree>
    <p:extLst>
      <p:ext uri="{BB962C8B-B14F-4D97-AF65-F5344CB8AC3E}">
        <p14:creationId xmlns:p14="http://schemas.microsoft.com/office/powerpoint/2010/main" val="991441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701BE1BF-BE9E-78D3-46B7-8D84AD0AF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639368CE-E313-8CB7-A079-2AACD3AC6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7B08046-6EE2-9946-1F21-FDBD300FF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02471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B7E14F15-D51C-FC05-637C-56DB79463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7DA871AC-1C00-8907-C697-B4B149061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CAC647B1-9208-6910-4E4C-A63A4D6211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133527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772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>
          <a:extLst>
            <a:ext uri="{FF2B5EF4-FFF2-40B4-BE49-F238E27FC236}">
              <a16:creationId xmlns:a16="http://schemas.microsoft.com/office/drawing/2014/main" id="{A1C78B93-1D3F-61CA-E4C7-213DC3331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dda1946d_6_308:notes">
            <a:extLst>
              <a:ext uri="{FF2B5EF4-FFF2-40B4-BE49-F238E27FC236}">
                <a16:creationId xmlns:a16="http://schemas.microsoft.com/office/drawing/2014/main" id="{EC5F2117-69CF-2461-E8E6-359A88191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dda1946d_6_308:notes">
            <a:extLst>
              <a:ext uri="{FF2B5EF4-FFF2-40B4-BE49-F238E27FC236}">
                <a16:creationId xmlns:a16="http://schemas.microsoft.com/office/drawing/2014/main" id="{DF4C9CE0-1232-D9E0-1672-FD90BB196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79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D2195A3D-FEC3-0FD9-D496-41C6A058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A5960024-263B-693F-13C1-1F1E55C73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9A1E5A8F-00F3-562D-C556-93F7488F9D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在室內環境中 傳統我們 </a:t>
            </a:r>
            <a:r>
              <a:rPr lang="en-US" altLang="zh-TW" dirty="0"/>
              <a:t>google map </a:t>
            </a:r>
            <a:r>
              <a:rPr lang="zh-TW" altLang="en-US" dirty="0"/>
              <a:t>使用的 </a:t>
            </a:r>
            <a:r>
              <a:rPr lang="en-US" altLang="zh-TW" dirty="0"/>
              <a:t>GNSS</a:t>
            </a:r>
            <a:r>
              <a:rPr lang="zh-TW" altLang="en-US" dirty="0"/>
              <a:t> 系統會因為建築物遮擋，無法精確的找到使用者，此外在建築物當中，因為建築物的複雜結構，更需樣賴更加精確的方式定位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如何解決室內環境定位系統成為一大課題，室內還通常較為複雜，如複雜的建築結構、不同路徑的空間時常伴隨許多遮擋物，此外室內環境中需要有更精確的定位，因此室內定位系統</a:t>
            </a:r>
            <a:endParaRPr lang="en-US" altLang="zh-TW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dirty="0"/>
              <a:t>的重要性油然而生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296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CCD8F87B-1371-8B2B-7DFF-CD44E859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331B453C-4FE9-89EB-873D-258B32796B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7C4EA77F-2999-7F82-7537-133CEEA8CA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目前被廣泛研究和應用的定位技術有幾種，分別是：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藍牙低功耗（</a:t>
            </a:r>
            <a:r>
              <a:rPr lang="en-US" altLang="zh-TW" dirty="0"/>
              <a:t>BLE</a:t>
            </a:r>
            <a:r>
              <a:rPr lang="zh-TW" altLang="en-US" dirty="0"/>
              <a:t>） 超寬頻（</a:t>
            </a:r>
            <a:r>
              <a:rPr lang="en-US" altLang="zh-TW" dirty="0"/>
              <a:t>UWB</a:t>
            </a:r>
            <a:r>
              <a:rPr lang="zh-TW" altLang="en-US" dirty="0"/>
              <a:t>） 無線射頻識別（</a:t>
            </a:r>
            <a:r>
              <a:rPr lang="en-US" altLang="zh-TW" dirty="0"/>
              <a:t>RFID</a:t>
            </a:r>
            <a:r>
              <a:rPr lang="zh-TW" altLang="en-US" dirty="0"/>
              <a:t>）以及 </a:t>
            </a:r>
            <a:r>
              <a:rPr lang="en-US" altLang="zh-TW" dirty="0"/>
              <a:t>Wi-Fi</a:t>
            </a:r>
          </a:p>
          <a:p>
            <a:pPr>
              <a:buNone/>
            </a:pPr>
            <a:r>
              <a:rPr lang="zh-TW" altLang="en-US" dirty="0"/>
              <a:t>其中 </a:t>
            </a:r>
            <a:r>
              <a:rPr lang="en-US" altLang="zh-TW" b="1" dirty="0"/>
              <a:t>Wi-Fi </a:t>
            </a:r>
            <a:r>
              <a:rPr lang="zh-TW" altLang="en-US" b="1" dirty="0"/>
              <a:t>是目前最常被使用的選擇</a:t>
            </a:r>
            <a:r>
              <a:rPr lang="zh-TW" altLang="en-US" dirty="0"/>
              <a:t>，原因主要有三個：</a:t>
            </a:r>
          </a:p>
          <a:p>
            <a:pPr>
              <a:buFont typeface="+mj-lt"/>
              <a:buAutoNum type="arabicPeriod"/>
            </a:pPr>
            <a:r>
              <a:rPr lang="en-US" altLang="zh-TW" dirty="0"/>
              <a:t>Wi-Fi </a:t>
            </a:r>
            <a:r>
              <a:rPr lang="zh-TW" altLang="en-US" dirty="0"/>
              <a:t>基地台在生活空間中已經非常普遍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不需要額外增加太多硬體成本</a:t>
            </a:r>
          </a:p>
          <a:p>
            <a:pPr>
              <a:buFont typeface="+mj-lt"/>
              <a:buAutoNum type="arabicPeriod"/>
            </a:pPr>
            <a:r>
              <a:rPr lang="zh-TW" altLang="en-US" dirty="0"/>
              <a:t>幾乎所有手機與設備都內建 </a:t>
            </a:r>
            <a:r>
              <a:rPr lang="en-US" altLang="zh-TW" dirty="0"/>
              <a:t>Wi-Fi </a:t>
            </a:r>
            <a:r>
              <a:rPr lang="zh-TW" altLang="en-US" dirty="0"/>
              <a:t>功能，使用起來非常方便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空間中到處都佈滿了無線訊號，像是 </a:t>
            </a:r>
            <a:r>
              <a:rPr lang="en-US" altLang="zh-TW" dirty="0"/>
              <a:t>Wi-Fi </a:t>
            </a:r>
            <a:r>
              <a:rPr lang="zh-TW" altLang="en-US" dirty="0"/>
              <a:t>或藍牙這類裝置發出的訊號會因為各種環境因素會導致</a:t>
            </a:r>
            <a:r>
              <a:rPr lang="zh-TW" altLang="en-US" b="1" dirty="0"/>
              <a:t>每個位置接收到的訊號都略有差異</a:t>
            </a:r>
            <a:r>
              <a:rPr lang="zh-TW" altLang="en-US" dirty="0"/>
              <a:t>。</a:t>
            </a:r>
          </a:p>
          <a:p>
            <a:r>
              <a:rPr lang="zh-TW" altLang="en-US" dirty="0"/>
              <a:t>也因此，我們可以把「一個位置的無線訊號特徵」視為它的</a:t>
            </a:r>
            <a:r>
              <a:rPr lang="zh-TW" altLang="en-US" b="1" dirty="0"/>
              <a:t>專屬指紋</a:t>
            </a:r>
            <a:r>
              <a:rPr lang="zh-TW" altLang="en-US" dirty="0"/>
              <a:t> </a:t>
            </a:r>
            <a:r>
              <a:rPr lang="en-US" altLang="zh-TW" dirty="0"/>
              <a:t>——</a:t>
            </a:r>
            <a:br>
              <a:rPr lang="en-US" altLang="zh-TW" dirty="0"/>
            </a:br>
            <a:r>
              <a:rPr lang="zh-TW" altLang="en-US" dirty="0"/>
              <a:t>不同位置，就有不同的訊號組合，就像每個人都有獨一無二的指紋一樣。</a:t>
            </a:r>
          </a:p>
          <a:p>
            <a:pPr>
              <a:buNone/>
            </a:pPr>
            <a:endParaRPr lang="zh-TW" altLang="en-US" dirty="0"/>
          </a:p>
          <a:p>
            <a:pPr>
              <a:buNone/>
            </a:pPr>
            <a:r>
              <a:rPr lang="zh-TW" altLang="en-US" dirty="0"/>
              <a:t>而在</a:t>
            </a:r>
            <a:r>
              <a:rPr lang="en-US" altLang="zh-TW" dirty="0"/>
              <a:t>WIFI</a:t>
            </a:r>
            <a:r>
              <a:rPr lang="zh-TW" altLang="en-US" dirty="0"/>
              <a:t> 技術中，最常使用也最容易取得的就是 </a:t>
            </a:r>
            <a:r>
              <a:rPr lang="en-US" altLang="zh-TW" dirty="0"/>
              <a:t>Wi-Fi </a:t>
            </a:r>
            <a:r>
              <a:rPr lang="zh-TW" altLang="en-US" dirty="0"/>
              <a:t>訊號強度，也就是 </a:t>
            </a:r>
            <a:r>
              <a:rPr lang="en-US" altLang="zh-TW" b="1" dirty="0"/>
              <a:t>RSSI</a:t>
            </a:r>
            <a:r>
              <a:rPr lang="zh-TW" altLang="en-US" b="1" dirty="0"/>
              <a:t>（</a:t>
            </a:r>
            <a:r>
              <a:rPr lang="en-US" altLang="zh-TW" b="1" dirty="0"/>
              <a:t>Received Signal Strength Indicator</a:t>
            </a:r>
            <a:r>
              <a:rPr lang="zh-TW" altLang="en-US" b="1" dirty="0"/>
              <a:t>）</a:t>
            </a:r>
            <a:r>
              <a:rPr lang="zh-TW" altLang="en-US" dirty="0"/>
              <a:t>。</a:t>
            </a:r>
            <a:endParaRPr lang="en-US" altLang="zh-TW" dirty="0"/>
          </a:p>
          <a:p>
            <a:pPr>
              <a:buNone/>
            </a:pPr>
            <a:r>
              <a:rPr lang="zh-TW" altLang="en-US" dirty="0"/>
              <a:t>通常室內環境中會有很多不同</a:t>
            </a:r>
            <a:r>
              <a:rPr lang="en-US" altLang="zh-TW" dirty="0" err="1"/>
              <a:t>WiFI</a:t>
            </a:r>
            <a:r>
              <a:rPr lang="zh-TW" altLang="en-US" dirty="0"/>
              <a:t>訊號元，因此我們可以透過在室內環境中不同位置蒐集這些資料，建立成一張「無線指紋地圖」，每個位置位置都有不同的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組合。</a:t>
            </a:r>
          </a:p>
          <a:p>
            <a:pPr>
              <a:buNone/>
            </a:pPr>
            <a:r>
              <a:rPr lang="zh-TW" altLang="en-US" dirty="0"/>
              <a:t>並且以這些無線指紋地圖，可以訓練出機器學習或深度學習模型，當使用者或是系統在某個位置蒐集到 </a:t>
            </a:r>
            <a:r>
              <a:rPr lang="en-US" altLang="zh-TW" dirty="0" err="1"/>
              <a:t>WiFi</a:t>
            </a:r>
            <a:r>
              <a:rPr lang="en-US" altLang="zh-TW" dirty="0"/>
              <a:t> RSSI </a:t>
            </a:r>
            <a:r>
              <a:rPr lang="zh-TW" altLang="en-US" dirty="0"/>
              <a:t>組合，育訓練好的模型可以快速分辨使用者的位置</a:t>
            </a:r>
            <a:endParaRPr lang="en-US" altLang="zh-TW" dirty="0"/>
          </a:p>
          <a:p>
            <a:pPr>
              <a:buNone/>
            </a:pPr>
            <a:endParaRPr lang="zh-TW" alt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6111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3883A2B6-CD04-1A6D-D6CA-6DF904B5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BF2CE026-EE97-8C6B-9981-03A18AE1CF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54525E4B-5E35-3347-3A2D-4216194B1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不過，</a:t>
            </a:r>
            <a:r>
              <a:rPr lang="en-US" altLang="zh-TW" dirty="0"/>
              <a:t>RSSI base </a:t>
            </a:r>
            <a:r>
              <a:rPr lang="zh-TW" altLang="en-US" dirty="0"/>
              <a:t>的 </a:t>
            </a:r>
            <a:r>
              <a:rPr lang="en-US" altLang="zh-TW" dirty="0"/>
              <a:t>fingerprint-based IPS </a:t>
            </a:r>
            <a:r>
              <a:rPr lang="zh-TW" altLang="en-US" dirty="0"/>
              <a:t>也有不少</a:t>
            </a:r>
            <a:r>
              <a:rPr lang="zh-TW" altLang="en-US" b="1" dirty="0"/>
              <a:t>限制</a:t>
            </a:r>
            <a:r>
              <a:rPr lang="zh-TW" altLang="en-US" dirty="0"/>
              <a:t>，比如說：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Wi-Fi </a:t>
            </a:r>
            <a:r>
              <a:rPr lang="zh-TW" altLang="en-US" dirty="0"/>
              <a:t>訊號容易受到環境變動影響，像是牆壁、家具、人走動等等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同一個位置不同時間測量到的 </a:t>
            </a:r>
            <a:r>
              <a:rPr lang="en-US" altLang="zh-TW" dirty="0"/>
              <a:t>RSSI </a:t>
            </a:r>
            <a:r>
              <a:rPr lang="zh-TW" altLang="en-US" dirty="0"/>
              <a:t>也可能差很多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較容易受到物理環境干擾（如牆、人體、多徑）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此外 </a:t>
            </a:r>
            <a:r>
              <a:rPr lang="en-US" altLang="zh-TW" dirty="0"/>
              <a:t>RSSI</a:t>
            </a:r>
            <a:r>
              <a:rPr lang="zh-TW" altLang="en-US" dirty="0"/>
              <a:t> 容易受到多徑效應影響，牆壁、家具、甚至人走動等障礙物，產生反射與折射。同一個訊號從不同路徑抵達接收端，形成「多徑疊加」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因此，</a:t>
            </a:r>
            <a:r>
              <a:rPr lang="zh-TW" altLang="en-US" b="1" dirty="0"/>
              <a:t>傳統 </a:t>
            </a:r>
            <a:r>
              <a:rPr lang="en-US" altLang="zh-TW" b="1" dirty="0"/>
              <a:t>RSSI </a:t>
            </a:r>
            <a:r>
              <a:rPr lang="zh-TW" altLang="en-US" b="1" dirty="0"/>
              <a:t>指紋法的定位精度很容易下降</a:t>
            </a:r>
            <a:endParaRPr lang="en-US" altLang="zh-TW" b="1" dirty="0"/>
          </a:p>
          <a:p>
            <a:pPr>
              <a:buFont typeface="Arial" panose="020B0604020202020204" pitchFamily="34" charset="0"/>
              <a:buNone/>
            </a:pPr>
            <a:r>
              <a:rPr lang="zh-TW" altLang="en-US" b="0" dirty="0"/>
              <a:t>導致定位精確度有所瓶頸</a:t>
            </a:r>
            <a:endParaRPr lang="en-US" altLang="zh-TW" b="0" dirty="0"/>
          </a:p>
          <a:p>
            <a:pPr>
              <a:buNone/>
            </a:pPr>
            <a:r>
              <a:rPr lang="zh-TW" altLang="en-US" dirty="0"/>
              <a:t>為了改善這個問題，</a:t>
            </a:r>
            <a:r>
              <a:rPr lang="en-US" altLang="zh-TW" dirty="0"/>
              <a:t>IEEE </a:t>
            </a:r>
            <a:r>
              <a:rPr lang="zh-TW" altLang="en-US" dirty="0"/>
              <a:t>推出了 </a:t>
            </a:r>
            <a:r>
              <a:rPr lang="en-US" altLang="zh-TW" b="1" dirty="0"/>
              <a:t>802.11mc </a:t>
            </a:r>
            <a:r>
              <a:rPr lang="zh-TW" altLang="en-US" b="1" dirty="0"/>
              <a:t>標準</a:t>
            </a:r>
            <a:r>
              <a:rPr lang="zh-TW" altLang="en-US" dirty="0"/>
              <a:t>，定義了一種新的 </a:t>
            </a:r>
            <a:r>
              <a:rPr lang="en-US" altLang="zh-TW" dirty="0"/>
              <a:t>Wi-Fi </a:t>
            </a:r>
            <a:r>
              <a:rPr lang="zh-TW" altLang="en-US" dirty="0"/>
              <a:t>定位協定，叫做 </a:t>
            </a:r>
            <a:r>
              <a:rPr lang="en-US" altLang="zh-TW" b="1" dirty="0"/>
              <a:t>Fine Time Measurement</a:t>
            </a:r>
            <a:r>
              <a:rPr lang="zh-TW" altLang="en-US" b="1" dirty="0"/>
              <a:t>，簡稱 </a:t>
            </a:r>
            <a:r>
              <a:rPr lang="en-US" altLang="zh-TW" b="1" dirty="0"/>
              <a:t>FTM</a:t>
            </a:r>
            <a:r>
              <a:rPr lang="zh-TW" altLang="en-US" dirty="0"/>
              <a:t>。</a:t>
            </a:r>
          </a:p>
          <a:p>
            <a:pPr>
              <a:buNone/>
            </a:pPr>
            <a:r>
              <a:rPr lang="en-US" altLang="zh-TW" dirty="0"/>
              <a:t>FTM </a:t>
            </a:r>
            <a:r>
              <a:rPr lang="zh-TW" altLang="en-US" dirty="0"/>
              <a:t>的原理是：</a:t>
            </a:r>
            <a:br>
              <a:rPr lang="zh-TW" altLang="en-US" dirty="0"/>
            </a:br>
            <a:r>
              <a:rPr lang="zh-TW" altLang="en-US" dirty="0"/>
              <a:t>它不再單靠訊號強度，而是</a:t>
            </a:r>
            <a:r>
              <a:rPr lang="zh-TW" altLang="en-US" b="1" dirty="0"/>
              <a:t>量測訊號從裝置傳送到</a:t>
            </a:r>
            <a:r>
              <a:rPr lang="en-US" altLang="zh-TW" b="1" dirty="0" err="1"/>
              <a:t>wifi</a:t>
            </a:r>
            <a:r>
              <a:rPr lang="en-US" altLang="zh-TW" b="1" dirty="0"/>
              <a:t> access</a:t>
            </a:r>
            <a:r>
              <a:rPr lang="zh-TW" altLang="en-US" b="1" dirty="0"/>
              <a:t> </a:t>
            </a:r>
            <a:r>
              <a:rPr lang="en-US" altLang="zh-TW" b="1" dirty="0"/>
              <a:t>point</a:t>
            </a:r>
            <a:r>
              <a:rPr lang="zh-TW" altLang="en-US" b="1" dirty="0"/>
              <a:t>、再返回的時間差（</a:t>
            </a:r>
            <a:r>
              <a:rPr lang="en-US" altLang="zh-TW" b="1" dirty="0"/>
              <a:t>RTT</a:t>
            </a:r>
            <a:r>
              <a:rPr lang="zh-TW" altLang="en-US" b="1" dirty="0"/>
              <a:t>）</a:t>
            </a:r>
            <a:r>
              <a:rPr lang="zh-TW" altLang="en-US" dirty="0"/>
              <a:t>，</a:t>
            </a:r>
            <a:br>
              <a:rPr lang="zh-TW" altLang="en-US" dirty="0"/>
            </a:br>
            <a:r>
              <a:rPr lang="zh-TW" altLang="en-US" dirty="0"/>
              <a:t>根據這個時間，系統可以計算出手機與基地台之間的「實際距離」。</a:t>
            </a:r>
          </a:p>
          <a:p>
            <a:r>
              <a:rPr lang="zh-TW" altLang="en-US" dirty="0"/>
              <a:t>這種方式類似於聲納或雷達，能夠提供比 </a:t>
            </a:r>
            <a:r>
              <a:rPr lang="en-US" altLang="zh-TW" dirty="0"/>
              <a:t>RSSI </a:t>
            </a:r>
            <a:r>
              <a:rPr lang="zh-TW" altLang="en-US" dirty="0"/>
              <a:t>更精準的距離資訊，也就能讓定位誤差大幅下降。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因為已經提供了距離資訊，通常可以使用</a:t>
            </a:r>
            <a:r>
              <a:rPr lang="en-US" altLang="zh-TW" dirty="0"/>
              <a:t>3</a:t>
            </a:r>
            <a:r>
              <a:rPr lang="zh-TW" altLang="en-US" dirty="0"/>
              <a:t>個以上的 </a:t>
            </a:r>
            <a:r>
              <a:rPr lang="en-US" altLang="zh-TW" dirty="0"/>
              <a:t>AP</a:t>
            </a:r>
            <a:r>
              <a:rPr lang="zh-TW" altLang="en-US" dirty="0"/>
              <a:t> 來進行三角定位</a:t>
            </a:r>
          </a:p>
          <a:p>
            <a:pPr>
              <a:buFont typeface="Arial" panose="020B0604020202020204" pitchFamily="34" charset="0"/>
              <a:buNone/>
            </a:pPr>
            <a:endParaRPr lang="zh-TW" altLang="en-US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038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54405370-25A8-16D9-BAE9-E5408878D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05AAA754-E423-AF09-2CF8-31A6020CA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1671D2B6-0BCD-9C76-DDFB-000ACE82F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在更換為支援 </a:t>
            </a:r>
            <a:r>
              <a:rPr lang="en-US" altLang="zh-TW" dirty="0"/>
              <a:t>IEEE 802.11mc </a:t>
            </a:r>
            <a:r>
              <a:rPr lang="zh-TW" altLang="en-US" dirty="0"/>
              <a:t>的 </a:t>
            </a:r>
            <a:r>
              <a:rPr lang="en-US" altLang="zh-TW" dirty="0"/>
              <a:t>AP </a:t>
            </a:r>
            <a:r>
              <a:rPr lang="zh-TW" altLang="en-US" dirty="0"/>
              <a:t>後，除了可以收集到高精度的 </a:t>
            </a:r>
            <a:r>
              <a:rPr lang="en-US" altLang="zh-TW" dirty="0"/>
              <a:t>RTT</a:t>
            </a:r>
            <a:r>
              <a:rPr lang="zh-TW" altLang="en-US" dirty="0"/>
              <a:t>（</a:t>
            </a:r>
            <a:r>
              <a:rPr lang="en-US" altLang="zh-TW" dirty="0"/>
              <a:t>Round-Trip Time</a:t>
            </a:r>
            <a:r>
              <a:rPr lang="zh-TW" altLang="en-US" dirty="0"/>
              <a:t>）資料外，原本透過傳統 </a:t>
            </a:r>
            <a:r>
              <a:rPr lang="en-US" altLang="zh-TW" dirty="0"/>
              <a:t>AP </a:t>
            </a:r>
            <a:r>
              <a:rPr lang="zh-TW" altLang="en-US" dirty="0"/>
              <a:t>所獲得的 </a:t>
            </a:r>
            <a:r>
              <a:rPr lang="en-US" altLang="zh-TW" dirty="0"/>
              <a:t>RSSI</a:t>
            </a:r>
            <a:r>
              <a:rPr lang="zh-TW" altLang="en-US" dirty="0"/>
              <a:t>（</a:t>
            </a:r>
            <a:r>
              <a:rPr lang="en-US" altLang="zh-TW" dirty="0"/>
              <a:t>Received Signal Strength Indicator</a:t>
            </a:r>
            <a:r>
              <a:rPr lang="zh-TW" altLang="en-US" dirty="0"/>
              <a:t>）也仍可被蒐集。</a:t>
            </a:r>
          </a:p>
          <a:p>
            <a:pPr>
              <a:buNone/>
            </a:pPr>
            <a:r>
              <a:rPr lang="zh-TW" altLang="en-US" dirty="0"/>
              <a:t>這讓我們能同時利用 </a:t>
            </a:r>
            <a:r>
              <a:rPr lang="en-US" altLang="zh-TW" dirty="0"/>
              <a:t>RSSI </a:t>
            </a:r>
            <a:r>
              <a:rPr lang="zh-TW" altLang="en-US" dirty="0"/>
              <a:t>和 </a:t>
            </a:r>
            <a:r>
              <a:rPr lang="en-US" altLang="zh-TW" dirty="0"/>
              <a:t>RTT </a:t>
            </a:r>
            <a:r>
              <a:rPr lang="zh-TW" altLang="en-US" dirty="0"/>
              <a:t>資訊，建構更豐富的 </a:t>
            </a:r>
            <a:r>
              <a:rPr lang="en-US" altLang="zh-TW" dirty="0"/>
              <a:t>fingerprint</a:t>
            </a:r>
            <a:r>
              <a:rPr lang="zh-TW" altLang="en-US" dirty="0"/>
              <a:t>，提高 </a:t>
            </a:r>
            <a:r>
              <a:rPr lang="en-US" altLang="zh-TW" dirty="0"/>
              <a:t>fingerprint-based IPS </a:t>
            </a:r>
            <a:r>
              <a:rPr lang="zh-TW" altLang="en-US" dirty="0"/>
              <a:t>模型的辨識力與定位準確度。</a:t>
            </a:r>
          </a:p>
          <a:p>
            <a:pPr>
              <a:buNone/>
            </a:pPr>
            <a:r>
              <a:rPr lang="zh-TW" altLang="en-US" dirty="0"/>
              <a:t>然而，支援 </a:t>
            </a:r>
            <a:r>
              <a:rPr lang="en-US" altLang="zh-TW" dirty="0"/>
              <a:t>FTM </a:t>
            </a:r>
            <a:r>
              <a:rPr lang="zh-TW" altLang="en-US" dirty="0"/>
              <a:t>的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成本較高，目前在市面上的普及率也不高。因此，雖然理論上若將所有 </a:t>
            </a:r>
            <a:r>
              <a:rPr lang="en-US" altLang="zh-TW" dirty="0"/>
              <a:t>AP </a:t>
            </a:r>
            <a:r>
              <a:rPr lang="zh-TW" altLang="en-US" dirty="0"/>
              <a:t>全數升級為 </a:t>
            </a:r>
            <a:r>
              <a:rPr lang="en-US" altLang="zh-TW" dirty="0" err="1"/>
              <a:t>mcAP</a:t>
            </a:r>
            <a:r>
              <a:rPr lang="zh-TW" altLang="en-US" dirty="0"/>
              <a:t>，將能達到最佳的定位表現，但在實務上，全面更換並不可行。</a:t>
            </a:r>
          </a:p>
          <a:p>
            <a:r>
              <a:rPr lang="zh-TW" altLang="en-US" dirty="0"/>
              <a:t>本研究將探討在受控實驗環境中，僅替換部分 </a:t>
            </a:r>
            <a:r>
              <a:rPr lang="en-US" altLang="zh-TW" dirty="0"/>
              <a:t>AP </a:t>
            </a:r>
            <a:r>
              <a:rPr lang="zh-TW" altLang="en-US" dirty="0"/>
              <a:t>為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的情況下，能否達到與純 </a:t>
            </a:r>
            <a:r>
              <a:rPr lang="en-US" altLang="zh-TW" dirty="0"/>
              <a:t>RSSI </a:t>
            </a:r>
            <a:r>
              <a:rPr lang="zh-TW" altLang="en-US" dirty="0"/>
              <a:t>模型相當甚至更高的定位準確度。</a:t>
            </a:r>
            <a:endParaRPr lang="en-US" altLang="zh-TW" dirty="0"/>
          </a:p>
          <a:p>
            <a:r>
              <a:rPr lang="zh-TW" altLang="en-US" dirty="0"/>
              <a:t>此外，我們也將分析替換 </a:t>
            </a:r>
            <a:r>
              <a:rPr lang="en-US" altLang="zh-TW" dirty="0" err="1"/>
              <a:t>mcAP</a:t>
            </a:r>
            <a:r>
              <a:rPr lang="en-US" altLang="zh-TW" dirty="0"/>
              <a:t> </a:t>
            </a:r>
            <a:r>
              <a:rPr lang="zh-TW" altLang="en-US" dirty="0"/>
              <a:t>數量與定位準確率之間的關係，進而探討 </a:t>
            </a:r>
            <a:r>
              <a:rPr lang="en-US" altLang="zh-TW" dirty="0"/>
              <a:t>RSSI </a:t>
            </a:r>
            <a:r>
              <a:rPr lang="zh-TW" altLang="en-US" dirty="0"/>
              <a:t>與 </a:t>
            </a:r>
            <a:r>
              <a:rPr lang="en-US" altLang="zh-TW" dirty="0"/>
              <a:t>FTM </a:t>
            </a:r>
            <a:r>
              <a:rPr lang="zh-TW" altLang="en-US" dirty="0"/>
              <a:t>的融合模型（</a:t>
            </a:r>
            <a:r>
              <a:rPr lang="en-US" altLang="zh-TW" dirty="0"/>
              <a:t>Data Fusion IPS</a:t>
            </a:r>
            <a:r>
              <a:rPr lang="zh-TW" altLang="en-US" dirty="0"/>
              <a:t>）所帶來的潛在優勢。</a:t>
            </a:r>
          </a:p>
        </p:txBody>
      </p:sp>
    </p:spTree>
    <p:extLst>
      <p:ext uri="{BB962C8B-B14F-4D97-AF65-F5344CB8AC3E}">
        <p14:creationId xmlns:p14="http://schemas.microsoft.com/office/powerpoint/2010/main" val="123770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E32FB932-AAD2-B5FF-563B-491045E66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4dda1946d_6_322:notes">
            <a:extLst>
              <a:ext uri="{FF2B5EF4-FFF2-40B4-BE49-F238E27FC236}">
                <a16:creationId xmlns:a16="http://schemas.microsoft.com/office/drawing/2014/main" id="{E09160A9-D30A-40D8-88F2-9515222298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4dda1946d_6_322:notes">
            <a:extLst>
              <a:ext uri="{FF2B5EF4-FFF2-40B4-BE49-F238E27FC236}">
                <a16:creationId xmlns:a16="http://schemas.microsoft.com/office/drawing/2014/main" id="{352461EB-0235-66D7-7AAC-4F39932978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dirty="0"/>
              <a:t>在 </a:t>
            </a:r>
            <a:r>
              <a:rPr lang="en-US" altLang="zh-TW" dirty="0"/>
              <a:t>fingerprint-based IPS</a:t>
            </a:r>
            <a:r>
              <a:rPr lang="zh-TW" altLang="en-US" dirty="0"/>
              <a:t>（</a:t>
            </a:r>
            <a:r>
              <a:rPr lang="en-US" altLang="zh-TW" dirty="0"/>
              <a:t>Indoor Positioning System</a:t>
            </a:r>
            <a:r>
              <a:rPr lang="zh-TW" altLang="en-US" dirty="0"/>
              <a:t>）中，隨著時間推移，環境中的無線訊號特徵會受到變化，例如家具擺設、設備移動、甚至是人流的改變，都可能導致模型準確度下降。</a:t>
            </a:r>
          </a:p>
          <a:p>
            <a:pPr>
              <a:buNone/>
            </a:pPr>
            <a:r>
              <a:rPr lang="zh-TW" altLang="en-US" dirty="0"/>
              <a:t>因此，</a:t>
            </a:r>
            <a:r>
              <a:rPr lang="zh-TW" altLang="en-US" b="1" dirty="0"/>
              <a:t>模型的時間衰退問題</a:t>
            </a:r>
            <a:r>
              <a:rPr lang="zh-TW" altLang="en-US" dirty="0"/>
              <a:t>成為一項挑戰，而</a:t>
            </a:r>
            <a:r>
              <a:rPr lang="zh-TW" altLang="en-US" b="1" dirty="0"/>
              <a:t>透過 </a:t>
            </a:r>
            <a:r>
              <a:rPr lang="en-US" altLang="zh-TW" b="1" dirty="0"/>
              <a:t>fine-tuning </a:t>
            </a:r>
            <a:r>
              <a:rPr lang="zh-TW" altLang="en-US" b="1" dirty="0"/>
              <a:t>來維持模型表現</a:t>
            </a:r>
            <a:r>
              <a:rPr lang="zh-TW" altLang="en-US" dirty="0"/>
              <a:t>，就顯得相當重要。</a:t>
            </a:r>
          </a:p>
          <a:p>
            <a:pPr>
              <a:buNone/>
            </a:pPr>
            <a:r>
              <a:rPr lang="zh-TW" altLang="en-US" dirty="0"/>
              <a:t>然而，建立無線指紋地圖往往需要大量的人力與時間成本。如果每次環境變化都要重新收集完整資料來 </a:t>
            </a:r>
            <a:r>
              <a:rPr lang="en-US" altLang="zh-TW" dirty="0"/>
              <a:t>fine-tune </a:t>
            </a:r>
            <a:r>
              <a:rPr lang="zh-TW" altLang="en-US" dirty="0"/>
              <a:t>模型，將極大提高維運成本。</a:t>
            </a:r>
          </a:p>
          <a:p>
            <a:pPr>
              <a:buNone/>
            </a:pPr>
            <a:r>
              <a:rPr lang="zh-TW" altLang="en-US" dirty="0"/>
              <a:t>本研究👉 </a:t>
            </a:r>
            <a:r>
              <a:rPr lang="zh-TW" altLang="en-US" b="1" dirty="0"/>
              <a:t>系統性分析在不同資料量下的 </a:t>
            </a:r>
            <a:r>
              <a:rPr lang="en-US" altLang="zh-TW" b="1" dirty="0"/>
              <a:t>fine-tuning </a:t>
            </a:r>
            <a:r>
              <a:rPr lang="zh-TW" altLang="en-US" b="1" dirty="0"/>
              <a:t>效果，找出在維持準確度的前提下，所需最小資料量。</a:t>
            </a:r>
            <a:endParaRPr lang="zh-TW" altLang="en-US" dirty="0"/>
          </a:p>
          <a:p>
            <a:r>
              <a:rPr lang="zh-TW" altLang="en-US" dirty="0"/>
              <a:t>藉此，我們能有效降低資料蒐集與人力成本，同時</a:t>
            </a:r>
            <a:r>
              <a:rPr lang="zh-TW" altLang="en-US" b="1" dirty="0"/>
              <a:t>確保模型在長時間運行下的穩定性與可靠度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1479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7066" b="1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Font typeface="Playfair Display Medium"/>
              <a:buNone/>
              <a:defRPr sz="8000"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 flipH="1">
            <a:off x="7662467" y="716600"/>
            <a:ext cx="3578800" cy="542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140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1064900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1064901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4533435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7938957" y="3166864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453340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 hasCustomPrompt="1"/>
          </p:nvPr>
        </p:nvSpPr>
        <p:spPr>
          <a:xfrm>
            <a:off x="7938957" y="2520864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1064900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1064901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9"/>
          </p:nvPr>
        </p:nvSpPr>
        <p:spPr>
          <a:xfrm>
            <a:off x="4533435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3"/>
          </p:nvPr>
        </p:nvSpPr>
        <p:spPr>
          <a:xfrm>
            <a:off x="7938957" y="494084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453340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7938957" y="429484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2946300" y="61386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7529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 userDrawn="1">
  <p:cSld name="1_Table of conten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960000" y="2225032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2" hasCustomPrompt="1"/>
          </p:nvPr>
        </p:nvSpPr>
        <p:spPr>
          <a:xfrm>
            <a:off x="960001" y="1579032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960028" y="5626568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4980568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7"/>
          </p:nvPr>
        </p:nvSpPr>
        <p:spPr>
          <a:xfrm>
            <a:off x="960000" y="3999016"/>
            <a:ext cx="2819200" cy="5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960001" y="3353016"/>
            <a:ext cx="2819200" cy="59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465674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>
            <a:spLocks noGrp="1"/>
          </p:cNvSpPr>
          <p:nvPr>
            <p:ph type="pic" idx="2"/>
          </p:nvPr>
        </p:nvSpPr>
        <p:spPr>
          <a:xfrm>
            <a:off x="8196133" y="710900"/>
            <a:ext cx="35892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250833" y="3923933"/>
            <a:ext cx="6630000" cy="9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1250833" y="1952733"/>
            <a:ext cx="6630000" cy="19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9441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8342433" y="1038733"/>
            <a:ext cx="2898800" cy="13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8342467" y="2401333"/>
            <a:ext cx="28988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-96600" y="-48300"/>
            <a:ext cx="2366800" cy="7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957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64871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16"/>
          <p:cNvSpPr/>
          <p:nvPr/>
        </p:nvSpPr>
        <p:spPr>
          <a:xfrm rot="10800000">
            <a:off x="9652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>
            <a:off x="943633" y="1887200"/>
            <a:ext cx="10272000" cy="37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923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/>
          <p:nvPr/>
        </p:nvSpPr>
        <p:spPr>
          <a:xfrm rot="10800000">
            <a:off x="3401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7"/>
          <p:cNvSpPr/>
          <p:nvPr/>
        </p:nvSpPr>
        <p:spPr>
          <a:xfrm rot="10800000">
            <a:off x="2590800" y="-763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1"/>
          </p:nvPr>
        </p:nvSpPr>
        <p:spPr>
          <a:xfrm>
            <a:off x="960000" y="2132533"/>
            <a:ext cx="10272000" cy="34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867"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867"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867"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4639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subTitle" idx="1"/>
          </p:nvPr>
        </p:nvSpPr>
        <p:spPr>
          <a:xfrm>
            <a:off x="5993765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2"/>
          </p:nvPr>
        </p:nvSpPr>
        <p:spPr>
          <a:xfrm>
            <a:off x="5993768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3"/>
          </p:nvPr>
        </p:nvSpPr>
        <p:spPr>
          <a:xfrm>
            <a:off x="1162916" y="2420233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4"/>
          </p:nvPr>
        </p:nvSpPr>
        <p:spPr>
          <a:xfrm>
            <a:off x="1162916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5"/>
          </p:nvPr>
        </p:nvSpPr>
        <p:spPr>
          <a:xfrm>
            <a:off x="5982201" y="4431184"/>
            <a:ext cx="3748000" cy="127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6"/>
          </p:nvPr>
        </p:nvSpPr>
        <p:spPr>
          <a:xfrm>
            <a:off x="1162916" y="1927500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7"/>
          </p:nvPr>
        </p:nvSpPr>
        <p:spPr>
          <a:xfrm>
            <a:off x="1162916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8"/>
          </p:nvPr>
        </p:nvSpPr>
        <p:spPr>
          <a:xfrm>
            <a:off x="5982165" y="3938551"/>
            <a:ext cx="37480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179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10593433" y="-2495467"/>
            <a:ext cx="3057200" cy="34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25600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-1281333" y="6138667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08139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ubTitle" idx="1"/>
          </p:nvPr>
        </p:nvSpPr>
        <p:spPr>
          <a:xfrm>
            <a:off x="4553200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2"/>
          </p:nvPr>
        </p:nvSpPr>
        <p:spPr>
          <a:xfrm>
            <a:off x="1178351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3"/>
          </p:nvPr>
        </p:nvSpPr>
        <p:spPr>
          <a:xfrm>
            <a:off x="4553200" y="2331948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4"/>
          </p:nvPr>
        </p:nvSpPr>
        <p:spPr>
          <a:xfrm>
            <a:off x="1178351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5"/>
          </p:nvPr>
        </p:nvSpPr>
        <p:spPr>
          <a:xfrm>
            <a:off x="4553200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6"/>
          </p:nvPr>
        </p:nvSpPr>
        <p:spPr>
          <a:xfrm>
            <a:off x="7976863" y="2344899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7"/>
          </p:nvPr>
        </p:nvSpPr>
        <p:spPr>
          <a:xfrm>
            <a:off x="7976863" y="4665067"/>
            <a:ext cx="2648000" cy="147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ubTitle" idx="8"/>
          </p:nvPr>
        </p:nvSpPr>
        <p:spPr>
          <a:xfrm>
            <a:off x="1178351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9"/>
          </p:nvPr>
        </p:nvSpPr>
        <p:spPr>
          <a:xfrm>
            <a:off x="4553200" y="183341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subTitle" idx="13"/>
          </p:nvPr>
        </p:nvSpPr>
        <p:spPr>
          <a:xfrm>
            <a:off x="7976863" y="18463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14"/>
          </p:nvPr>
        </p:nvSpPr>
        <p:spPr>
          <a:xfrm>
            <a:off x="1178351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5"/>
          </p:nvPr>
        </p:nvSpPr>
        <p:spPr>
          <a:xfrm>
            <a:off x="7976863" y="4162267"/>
            <a:ext cx="2637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22"/>
          <p:cNvSpPr/>
          <p:nvPr/>
        </p:nvSpPr>
        <p:spPr>
          <a:xfrm>
            <a:off x="10491933" y="-626800"/>
            <a:ext cx="2412800" cy="18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6996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10800000">
            <a:off x="95351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73889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0583633" y="719200"/>
            <a:ext cx="1778000" cy="195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5" name="Google Shape;135;p23"/>
          <p:cNvSpPr/>
          <p:nvPr/>
        </p:nvSpPr>
        <p:spPr>
          <a:xfrm>
            <a:off x="4788200" y="0"/>
            <a:ext cx="2615600" cy="7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6" name="Google Shape;136;p23"/>
          <p:cNvSpPr txBox="1">
            <a:spLocks noGrp="1"/>
          </p:cNvSpPr>
          <p:nvPr>
            <p:ph type="title" hasCustomPrompt="1"/>
          </p:nvPr>
        </p:nvSpPr>
        <p:spPr>
          <a:xfrm>
            <a:off x="1141567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1"/>
          </p:nvPr>
        </p:nvSpPr>
        <p:spPr>
          <a:xfrm>
            <a:off x="1141567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 idx="2" hasCustomPrompt="1"/>
          </p:nvPr>
        </p:nvSpPr>
        <p:spPr>
          <a:xfrm>
            <a:off x="1141580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3"/>
          </p:nvPr>
        </p:nvSpPr>
        <p:spPr>
          <a:xfrm>
            <a:off x="1141580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4" hasCustomPrompt="1"/>
          </p:nvPr>
        </p:nvSpPr>
        <p:spPr>
          <a:xfrm>
            <a:off x="6170749" y="3670443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5"/>
          </p:nvPr>
        </p:nvSpPr>
        <p:spPr>
          <a:xfrm>
            <a:off x="6170749" y="4708289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/>
          <p:nvPr/>
        </p:nvSpPr>
        <p:spPr>
          <a:xfrm rot="5400000">
            <a:off x="51433" y="5066667"/>
            <a:ext cx="10064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 idx="6" hasCustomPrompt="1"/>
          </p:nvPr>
        </p:nvSpPr>
        <p:spPr>
          <a:xfrm>
            <a:off x="6170763" y="1389136"/>
            <a:ext cx="3868000" cy="102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4" name="Google Shape;144;p23"/>
          <p:cNvSpPr txBox="1">
            <a:spLocks noGrp="1"/>
          </p:cNvSpPr>
          <p:nvPr>
            <p:ph type="subTitle" idx="7"/>
          </p:nvPr>
        </p:nvSpPr>
        <p:spPr>
          <a:xfrm>
            <a:off x="6170763" y="2435036"/>
            <a:ext cx="38680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1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 sz="2133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807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/>
          <p:nvPr/>
        </p:nvSpPr>
        <p:spPr>
          <a:xfrm rot="10800000">
            <a:off x="-1956633" y="-1115267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5"/>
          <p:cNvSpPr/>
          <p:nvPr/>
        </p:nvSpPr>
        <p:spPr>
          <a:xfrm>
            <a:off x="10193600" y="4034067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25"/>
          <p:cNvSpPr/>
          <p:nvPr/>
        </p:nvSpPr>
        <p:spPr>
          <a:xfrm>
            <a:off x="7582800" y="-659467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64908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1050800" y="4895000"/>
            <a:ext cx="3136800" cy="36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26"/>
          <p:cNvSpPr/>
          <p:nvPr/>
        </p:nvSpPr>
        <p:spPr>
          <a:xfrm>
            <a:off x="10696333" y="-1227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26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628039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686000" y="2584467"/>
            <a:ext cx="3954800" cy="177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 b="1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694365" y="1308133"/>
            <a:ext cx="1578800" cy="82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8000" b="1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685989" y="4672884"/>
            <a:ext cx="3968800" cy="76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>
            <a:spLocks noGrp="1"/>
          </p:cNvSpPr>
          <p:nvPr>
            <p:ph type="pic" idx="3"/>
          </p:nvPr>
        </p:nvSpPr>
        <p:spPr>
          <a:xfrm>
            <a:off x="7650633" y="719400"/>
            <a:ext cx="3590400" cy="54192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2086000" y="-195133"/>
            <a:ext cx="3328000" cy="70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/>
          <p:nvPr/>
        </p:nvSpPr>
        <p:spPr>
          <a:xfrm>
            <a:off x="-987333" y="59039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24645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1082633" y="1751717"/>
            <a:ext cx="5437200" cy="8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2633" y="2850684"/>
            <a:ext cx="5437200" cy="225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7525033" y="719333"/>
            <a:ext cx="3716000" cy="5419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8096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5653233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233567" y="3339435"/>
            <a:ext cx="3340800" cy="213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233567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5653233" y="2574555"/>
            <a:ext cx="3340800" cy="7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ilda Display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2086000" y="-8654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5515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965200" y="723900"/>
            <a:ext cx="10276000" cy="541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3612333" y="6285333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31031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090600" y="1742800"/>
            <a:ext cx="601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333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9759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847400" y="1585467"/>
            <a:ext cx="649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847400" y="4204667"/>
            <a:ext cx="6497200" cy="8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268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960000" y="5352600"/>
            <a:ext cx="102720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149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>
            <a:spLocks noGrp="1"/>
          </p:cNvSpPr>
          <p:nvPr>
            <p:ph type="pic" idx="2"/>
          </p:nvPr>
        </p:nvSpPr>
        <p:spPr>
          <a:xfrm>
            <a:off x="7659500" y="710900"/>
            <a:ext cx="3581600" cy="54276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33967" y="1395033"/>
            <a:ext cx="4002000" cy="2069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533967" y="3854200"/>
            <a:ext cx="4002000" cy="9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1587867" y="6138667"/>
            <a:ext cx="2794400" cy="81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3"/>
          </p:nvPr>
        </p:nvSpPr>
        <p:spPr>
          <a:xfrm>
            <a:off x="1534167" y="3145567"/>
            <a:ext cx="4002000" cy="7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3200" b="1"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/>
          <p:nvPr/>
        </p:nvSpPr>
        <p:spPr>
          <a:xfrm rot="5400000">
            <a:off x="1099800" y="-1099800"/>
            <a:ext cx="950800" cy="315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8391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19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1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03117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89" r:id="rId11"/>
    <p:sldLayoutId id="2147483674" r:id="rId12"/>
    <p:sldLayoutId id="2147483675" r:id="rId13"/>
    <p:sldLayoutId id="2147483676" r:id="rId14"/>
    <p:sldLayoutId id="2147483677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5" r:id="rId21"/>
    <p:sldLayoutId id="2147483686" r:id="rId22"/>
    <p:sldLayoutId id="2147483687" r:id="rId23"/>
    <p:sldLayoutId id="2147483688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1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9.png"/><Relationship Id="rId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B5261A0E-6BFF-694E-EB2F-DA00D56E4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981EE408-AC57-8ADA-4646-CBFCAFA5A1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24100" y="1468784"/>
            <a:ext cx="6458000" cy="284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0</a:t>
            </a:r>
            <a:r>
              <a:rPr lang="en-US" dirty="0"/>
              <a:t>5</a:t>
            </a:r>
            <a:r>
              <a:rPr lang="en-US" altLang="zh-TW" dirty="0"/>
              <a:t>.13</a:t>
            </a:r>
            <a:br>
              <a:rPr lang="en" dirty="0"/>
            </a:br>
            <a:r>
              <a:rPr lang="en" dirty="0"/>
              <a:t>Meeting </a:t>
            </a:r>
            <a:endParaRPr sz="96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B3DE6797-D1B4-73B3-B8F7-892E5B2A3F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24000" y="4488284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95623060-FA14-EE56-02D3-510B4CAA44CD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9FF097F0-1EF6-03F0-1BB5-AD2B3C7CAB2C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110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91E7EE-5F8E-0CB5-5F75-D1731AE3E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E05A983-25E2-E8CD-1512-6C47A8B7A54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D2F2664-02B8-55F4-8C4B-A1DFA86BA01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method : </a:t>
            </a:r>
            <a:r>
              <a:rPr lang="en-US" altLang="zh-TW" sz="32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0E4B86E-076A-455A-D639-BE9EBF533A4B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4A247D9-E06B-2DDC-CBB1-DF30F7A9B78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 Advanced Fingerprint-Based IPS Model Using RSSI and FTM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CE01B-9D5C-CAD5-0857-56FEF986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1045248" y="3071223"/>
            <a:ext cx="1911881" cy="16060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A364066-EFEF-25AB-F77F-D8AEE4DEC679}"/>
              </a:ext>
            </a:extLst>
          </p:cNvPr>
          <p:cNvSpPr txBox="1"/>
          <p:nvPr/>
        </p:nvSpPr>
        <p:spPr>
          <a:xfrm>
            <a:off x="620727" y="2609557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FBCA3EC-2DCE-1359-CC35-0469D7BFB5CB}"/>
              </a:ext>
            </a:extLst>
          </p:cNvPr>
          <p:cNvSpPr txBox="1"/>
          <p:nvPr/>
        </p:nvSpPr>
        <p:spPr>
          <a:xfrm>
            <a:off x="779490" y="4649802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5DF44770-9079-70BE-D471-9AE13746E014}"/>
              </a:ext>
            </a:extLst>
          </p:cNvPr>
          <p:cNvSpPr/>
          <p:nvPr/>
        </p:nvSpPr>
        <p:spPr>
          <a:xfrm>
            <a:off x="3381649" y="3436409"/>
            <a:ext cx="1707469" cy="9031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Regression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5470022-E216-CED7-17B9-4B6C5F743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678" y="3133427"/>
            <a:ext cx="1300175" cy="130017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121A706-0BB1-4C45-988C-4A5D6AC7DD5B}"/>
              </a:ext>
            </a:extLst>
          </p:cNvPr>
          <p:cNvSpPr txBox="1"/>
          <p:nvPr/>
        </p:nvSpPr>
        <p:spPr>
          <a:xfrm>
            <a:off x="5089118" y="260087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84A4C5-8936-C209-7AC8-DA7F511F2090}"/>
              </a:ext>
            </a:extLst>
          </p:cNvPr>
          <p:cNvSpPr txBox="1"/>
          <p:nvPr/>
        </p:nvSpPr>
        <p:spPr>
          <a:xfrm>
            <a:off x="5089118" y="4641121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網狀圖 外框">
            <a:extLst>
              <a:ext uri="{FF2B5EF4-FFF2-40B4-BE49-F238E27FC236}">
                <a16:creationId xmlns:a16="http://schemas.microsoft.com/office/drawing/2014/main" id="{5EC06100-A2DD-FF52-EDDF-AA9B92A016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5279" y="2973996"/>
            <a:ext cx="2000427" cy="2000427"/>
          </a:xfrm>
          <a:prstGeom prst="rect">
            <a:avLst/>
          </a:prstGeom>
        </p:spPr>
      </p:pic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6A18301B-48F9-02E6-7B57-6E4547B3A9F8}"/>
              </a:ext>
            </a:extLst>
          </p:cNvPr>
          <p:cNvSpPr/>
          <p:nvPr/>
        </p:nvSpPr>
        <p:spPr>
          <a:xfrm>
            <a:off x="7377930" y="3284918"/>
            <a:ext cx="1772271" cy="12061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Predict Distance</a:t>
            </a:r>
            <a:endParaRPr lang="zh-TW" altLang="en-US" sz="2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C64C74-03AD-D5F6-C2ED-0B708E7C0AF3}"/>
              </a:ext>
            </a:extLst>
          </p:cNvPr>
          <p:cNvSpPr txBox="1"/>
          <p:nvPr/>
        </p:nvSpPr>
        <p:spPr>
          <a:xfrm>
            <a:off x="5636871" y="331614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B9619DB-5646-FACF-6D29-78CEFDF036D4}"/>
              </a:ext>
            </a:extLst>
          </p:cNvPr>
          <p:cNvSpPr txBox="1"/>
          <p:nvPr/>
        </p:nvSpPr>
        <p:spPr>
          <a:xfrm>
            <a:off x="7089545" y="26095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7A65A5D-1C07-BE4C-5A0E-4458E5261024}"/>
              </a:ext>
            </a:extLst>
          </p:cNvPr>
          <p:cNvSpPr txBox="1"/>
          <p:nvPr/>
        </p:nvSpPr>
        <p:spPr>
          <a:xfrm>
            <a:off x="9014519" y="2609557"/>
            <a:ext cx="27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 DNN model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194107C-985E-1ABF-AE65-84393CE809B8}"/>
              </a:ext>
            </a:extLst>
          </p:cNvPr>
          <p:cNvSpPr/>
          <p:nvPr/>
        </p:nvSpPr>
        <p:spPr>
          <a:xfrm>
            <a:off x="7713804" y="5102786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👆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  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👇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448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A415691E-A298-7C72-4E37-DCE87BBE1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43F021BB-2E9A-87A4-54E7-B470F85C6393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8A657FD-298F-940D-1256-A9EBAAB0592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Contributions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AA63064-CDB1-0C0F-014E-7D2CABFFB9AF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4CF2D4-F84F-A30C-78BB-1937FF9DF674}"/>
              </a:ext>
            </a:extLst>
          </p:cNvPr>
          <p:cNvSpPr txBox="1"/>
          <p:nvPr/>
        </p:nvSpPr>
        <p:spPr>
          <a:xfrm>
            <a:off x="1021100" y="2136338"/>
            <a:ext cx="10149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for Improved Accuracy and Robustness: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/>
              <a:t>Predicted FTM-like distances from RSSI to enhance positioning accuracy and reduce reliance on large-scale </a:t>
            </a:r>
            <a:r>
              <a:rPr lang="en-US" altLang="zh-TW" dirty="0" err="1"/>
              <a:t>mcAP</a:t>
            </a:r>
            <a:r>
              <a:rPr lang="en-US" altLang="zh-TW" dirty="0"/>
              <a:t> upgrades, improving robustness against poor AP selection.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Efficient Fine-Tuning for Long-Term Maintenance: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Proposed a lightweight fine-tuning strategy that restores model accuracy with only 2.5% new data per reference point, enabling practical long-term system maintenance.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821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645D42A7-FF26-B39D-19A3-A8CC850C1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97CB2D65-7CB4-7402-1B2E-627080804F1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BC1AD7E5-E5CA-5122-D1BC-2923AF516C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83354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IEEE 802.11mc </a:t>
            </a:r>
            <a:br>
              <a:rPr lang="en-US" altLang="zh-TW" sz="6000" b="1" dirty="0"/>
            </a:br>
            <a:r>
              <a:rPr lang="en-US" altLang="zh-TW" sz="6000" b="1" dirty="0"/>
              <a:t>Fine Time Measurement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56F5FD3-C038-3754-A2AC-062BC88D409F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3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537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FF11694-7DEB-9E3B-FD1E-A9FA8CA4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0150258F-C7EA-114D-C7B8-E383E57B8C0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64F3816-AAE6-D866-A1C6-92C23DCADF6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(Fine Time Measurement)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4EA18E-56DA-8EB0-D9A8-60054806CADD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6A046CA-7152-8518-78CB-90B0E1869D3B}"/>
              </a:ext>
            </a:extLst>
          </p:cNvPr>
          <p:cNvSpPr txBox="1"/>
          <p:nvPr/>
        </p:nvSpPr>
        <p:spPr>
          <a:xfrm>
            <a:off x="1297709" y="1054793"/>
            <a:ext cx="9596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 is a ranging protocol defined in IEEE 802.11mc, allowing Wi-Fi devices to estimate distances via Round-Trip Time (RTT) of exchanged frames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形 15" descr="時鐘 外框">
            <a:extLst>
              <a:ext uri="{FF2B5EF4-FFF2-40B4-BE49-F238E27FC236}">
                <a16:creationId xmlns:a16="http://schemas.microsoft.com/office/drawing/2014/main" id="{8A59BDFD-DD60-F74F-1551-0CD94F257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6047" y="2337468"/>
            <a:ext cx="1195788" cy="119578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27ABDA2B-5D08-873E-F7B3-79CD9EBBA3D6}"/>
              </a:ext>
            </a:extLst>
          </p:cNvPr>
          <p:cNvSpPr txBox="1"/>
          <p:nvPr/>
        </p:nvSpPr>
        <p:spPr>
          <a:xfrm>
            <a:off x="1146007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 clock sync needed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形 23" descr="目標 以實心填滿">
            <a:extLst>
              <a:ext uri="{FF2B5EF4-FFF2-40B4-BE49-F238E27FC236}">
                <a16:creationId xmlns:a16="http://schemas.microsoft.com/office/drawing/2014/main" id="{8F002972-D90C-EA04-D356-6719E9D0E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8462" y="2337468"/>
            <a:ext cx="1195788" cy="1195788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52FBD804-931F-FE86-4134-CD846BA8511B}"/>
              </a:ext>
            </a:extLst>
          </p:cNvPr>
          <p:cNvSpPr txBox="1"/>
          <p:nvPr/>
        </p:nvSpPr>
        <p:spPr>
          <a:xfrm>
            <a:off x="8178422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High accuracy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9" name="圖形 28" descr="起重機 以實心填滿">
            <a:extLst>
              <a:ext uri="{FF2B5EF4-FFF2-40B4-BE49-F238E27FC236}">
                <a16:creationId xmlns:a16="http://schemas.microsoft.com/office/drawing/2014/main" id="{1ADDB6C4-3CE6-2F69-6274-0EC89A25A2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0925" y="2315716"/>
            <a:ext cx="1195788" cy="1195788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21EE3796-A9E9-BA55-6421-E14D8BFB1D23}"/>
              </a:ext>
            </a:extLst>
          </p:cNvPr>
          <p:cNvSpPr txBox="1"/>
          <p:nvPr/>
        </p:nvSpPr>
        <p:spPr>
          <a:xfrm>
            <a:off x="4890884" y="351150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Infrastructure-ready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4" name="圖形 33" descr="電池充電 以實心填滿">
            <a:extLst>
              <a:ext uri="{FF2B5EF4-FFF2-40B4-BE49-F238E27FC236}">
                <a16:creationId xmlns:a16="http://schemas.microsoft.com/office/drawing/2014/main" id="{10FDD19E-F059-6313-A39C-7779AF623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5097" y="4371894"/>
            <a:ext cx="1196592" cy="1196592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71CDFC7B-73A6-EC81-170C-C5BDAB79667D}"/>
              </a:ext>
            </a:extLst>
          </p:cNvPr>
          <p:cNvSpPr txBox="1"/>
          <p:nvPr/>
        </p:nvSpPr>
        <p:spPr>
          <a:xfrm>
            <a:off x="6820487" y="542958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Hybrid signal features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7" name="圖形 36" descr="文氏圖表 以實心填滿">
            <a:extLst>
              <a:ext uri="{FF2B5EF4-FFF2-40B4-BE49-F238E27FC236}">
                <a16:creationId xmlns:a16="http://schemas.microsoft.com/office/drawing/2014/main" id="{AE11324D-00F9-2D93-C26A-976E90A05F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0126" y="4358373"/>
            <a:ext cx="1196591" cy="1196591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30D623D0-473C-5E76-DDAC-AC3486429F68}"/>
              </a:ext>
            </a:extLst>
          </p:cNvPr>
          <p:cNvSpPr txBox="1"/>
          <p:nvPr/>
        </p:nvSpPr>
        <p:spPr>
          <a:xfrm>
            <a:off x="2935057" y="5429584"/>
            <a:ext cx="2715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Low power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3901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9EFAE1D-8F3E-3ECC-DAC6-B5608E1B5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C5F8B79-784A-A34C-F097-65C8BE6BBF20}"/>
              </a:ext>
            </a:extLst>
          </p:cNvPr>
          <p:cNvSpPr/>
          <p:nvPr/>
        </p:nvSpPr>
        <p:spPr>
          <a:xfrm>
            <a:off x="4603754" y="6426145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2293170-3CFF-E9E9-E1BD-E6312C02F2F4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Measurement Principle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2E69D95-5E15-0010-FB6B-A120080A9EC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pic>
        <p:nvPicPr>
          <p:cNvPr id="5" name="圖片 4" descr="一張含有 文字, 螢幕擷取畫面, 行, 圖表 的圖片&#10;&#10;AI 產生的內容可能不正確。">
            <a:extLst>
              <a:ext uri="{FF2B5EF4-FFF2-40B4-BE49-F238E27FC236}">
                <a16:creationId xmlns:a16="http://schemas.microsoft.com/office/drawing/2014/main" id="{BB3BC3F1-B090-8A21-CB9A-72742A6D3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28" y="1785966"/>
            <a:ext cx="4856846" cy="438263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4A489CB-C110-60D9-84AA-DF9FA6FACFB0}"/>
              </a:ext>
            </a:extLst>
          </p:cNvPr>
          <p:cNvSpPr txBox="1"/>
          <p:nvPr/>
        </p:nvSpPr>
        <p:spPr>
          <a:xfrm>
            <a:off x="5785478" y="1440221"/>
            <a:ext cx="6094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ToF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(Time of Flight)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one-way travel time of a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RTT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(Round Trip Time) = Two-Way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ToF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184927A-04F9-92A7-1C98-1D3090E59815}"/>
                  </a:ext>
                </a:extLst>
              </p:cNvPr>
              <p:cNvSpPr txBox="1"/>
              <p:nvPr/>
            </p:nvSpPr>
            <p:spPr>
              <a:xfrm>
                <a:off x="5883185" y="5068684"/>
                <a:ext cx="538071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𝑅𝑇𝑇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 dirty="0"/>
                        <m:t>​</m:t>
                      </m:r>
                      <m:r>
                        <m:rPr>
                          <m:nor/>
                        </m:rPr>
                        <a:rPr lang="en-US" altLang="zh-TW" sz="2400" b="0" i="0" dirty="0" smtClean="0"/>
                        <m:t>) - (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 b="0" i="0" dirty="0" smtClean="0"/>
                        <m:t>)</m:t>
                      </m:r>
                    </m:oMath>
                  </m:oMathPara>
                </a14:m>
                <a:endParaRPr lang="en-US" altLang="zh-TW" sz="2400" b="0" dirty="0">
                  <a:latin typeface="微軟正黑體" panose="020B0604030504040204" pitchFamily="34" charset="-120"/>
                </a:endParaRPr>
              </a:p>
              <a:p>
                <a:pPr algn="ctr"/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+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sz="2400" dirty="0"/>
                  <a:t>​) –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altLang="zh-TW" sz="2400" dirty="0"/>
                  <a:t>)</a:t>
                </a:r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184927A-04F9-92A7-1C98-1D3090E59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85" y="5068684"/>
                <a:ext cx="5380718" cy="830997"/>
              </a:xfrm>
              <a:prstGeom prst="rect">
                <a:avLst/>
              </a:prstGeom>
              <a:blipFill>
                <a:blip r:embed="rId4"/>
                <a:stretch>
                  <a:fillRect b="-160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E412E19-7E20-B98D-C737-AA5349598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70066"/>
                  </p:ext>
                </p:extLst>
              </p:nvPr>
            </p:nvGraphicFramePr>
            <p:xfrm>
              <a:off x="5855109" y="2621096"/>
              <a:ext cx="2718435" cy="1981200"/>
            </p:xfrm>
            <a:graphic>
              <a:graphicData uri="http://schemas.openxmlformats.org/drawingml/2006/table">
                <a:tbl>
                  <a:tblPr/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1376270397"/>
                        </a:ext>
                      </a:extLst>
                    </a:gridCol>
                    <a:gridCol w="1271905">
                      <a:extLst>
                        <a:ext uri="{9D8B030D-6E8A-4147-A177-3AD203B41FA5}">
                          <a16:colId xmlns:a16="http://schemas.microsoft.com/office/drawing/2014/main" val="609094291"/>
                        </a:ext>
                      </a:extLst>
                    </a:gridCol>
                  </a:tblGrid>
                  <a:tr h="375984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Timestamp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Real time</a:t>
                          </a:r>
                          <a:endParaRPr lang="zh-TW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9435124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9966192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1751083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6769410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TW" sz="200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TW" sz="2000" b="0" i="1" smtClean="0">
                                        <a:latin typeface="Cambria Math" panose="02040503050406030204" pitchFamily="18" charset="0"/>
                                        <a:ea typeface="微軟正黑體" panose="020B0604030504040204" pitchFamily="34" charset="-12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2000" dirty="0"/>
                            <a:t>​</a:t>
                          </a:r>
                          <a:endParaRPr lang="sv-SE" altLang="zh-TW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644185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表格 13">
                <a:extLst>
                  <a:ext uri="{FF2B5EF4-FFF2-40B4-BE49-F238E27FC236}">
                    <a16:creationId xmlns:a16="http://schemas.microsoft.com/office/drawing/2014/main" id="{0E412E19-7E20-B98D-C737-AA53495985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8670066"/>
                  </p:ext>
                </p:extLst>
              </p:nvPr>
            </p:nvGraphicFramePr>
            <p:xfrm>
              <a:off x="5855109" y="2621096"/>
              <a:ext cx="2718435" cy="1981200"/>
            </p:xfrm>
            <a:graphic>
              <a:graphicData uri="http://schemas.openxmlformats.org/drawingml/2006/table">
                <a:tbl>
                  <a:tblPr/>
                  <a:tblGrid>
                    <a:gridCol w="1446530">
                      <a:extLst>
                        <a:ext uri="{9D8B030D-6E8A-4147-A177-3AD203B41FA5}">
                          <a16:colId xmlns:a16="http://schemas.microsoft.com/office/drawing/2014/main" val="1376270397"/>
                        </a:ext>
                      </a:extLst>
                    </a:gridCol>
                    <a:gridCol w="1271905">
                      <a:extLst>
                        <a:ext uri="{9D8B030D-6E8A-4147-A177-3AD203B41FA5}">
                          <a16:colId xmlns:a16="http://schemas.microsoft.com/office/drawing/2014/main" val="60909429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Timestamp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Real time</a:t>
                          </a:r>
                          <a:endParaRPr lang="zh-TW" alt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1943512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106154" r="-88655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106154" r="-957" b="-3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966192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203030" r="-88655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203030" r="-957" b="-2257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175108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307692" r="-88655" b="-1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307692" r="-957" b="-1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3676941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420" t="-407692" r="-88655" b="-292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4354" t="-407692" r="-957" b="-292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644185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F8E45C3-2FB0-5259-8C34-37F60D46E43E}"/>
                  </a:ext>
                </a:extLst>
              </p:cNvPr>
              <p:cNvSpPr txBox="1"/>
              <p:nvPr/>
            </p:nvSpPr>
            <p:spPr>
              <a:xfrm>
                <a:off x="6095999" y="2712242"/>
                <a:ext cx="5042872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𝑅𝑇𝑇</m:t>
                    </m:r>
                    <m:r>
                      <a:rPr lang="en-US" altLang="zh-TW" sz="30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=(</m:t>
                    </m:r>
                    <m:sSub>
                      <m:sSubPr>
                        <m:ctrlP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4</m:t>
                        </m:r>
                      </m:sub>
                    </m:sSub>
                  </m:oMath>
                </a14:m>
                <a:r>
                  <a:rPr lang="zh-TW" altLang="en-US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TW" sz="3000" b="0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)+(</m:t>
                    </m:r>
                    <m:sSub>
                      <m:sSubPr>
                        <m:ctrlP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TW" sz="3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en-US" altLang="zh-TW" sz="3000" dirty="0"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0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30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TW" sz="30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TW" sz="3000" b="0" i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endParaRPr lang="zh-TW" altLang="en-US" sz="3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2F8E45C3-2FB0-5259-8C34-37F60D46E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2712242"/>
                <a:ext cx="5042872" cy="553998"/>
              </a:xfrm>
              <a:prstGeom prst="rect">
                <a:avLst/>
              </a:prstGeom>
              <a:blipFill>
                <a:blip r:embed="rId6"/>
                <a:stretch>
                  <a:fillRect t="-14286" b="-329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0AC2DEC-77FD-F655-FB4A-592383E42495}"/>
                  </a:ext>
                </a:extLst>
              </p:cNvPr>
              <p:cNvSpPr txBox="1"/>
              <p:nvPr/>
            </p:nvSpPr>
            <p:spPr>
              <a:xfrm>
                <a:off x="8832513" y="2688142"/>
                <a:ext cx="3031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Responder clock offset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0AC2DEC-77FD-F655-FB4A-592383E42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13" y="2688142"/>
                <a:ext cx="3031941" cy="369332"/>
              </a:xfrm>
              <a:prstGeom prst="rect">
                <a:avLst/>
              </a:prstGeom>
              <a:blipFill>
                <a:blip r:embed="rId7"/>
                <a:stretch>
                  <a:fillRect l="-1408" t="-9836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261F3D8-0066-AB35-F6EE-DD21BB9C3E96}"/>
                  </a:ext>
                </a:extLst>
              </p:cNvPr>
              <p:cNvSpPr txBox="1"/>
              <p:nvPr/>
            </p:nvSpPr>
            <p:spPr>
              <a:xfrm>
                <a:off x="8832512" y="3245438"/>
                <a:ext cx="30319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dirty="0"/>
                  <a:t>Initiator clock offset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TW" dirty="0"/>
                  <a:t> </a:t>
                </a:r>
                <a:endParaRPr lang="zh-TW" altLang="en-US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261F3D8-0066-AB35-F6EE-DD21BB9C3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512" y="3245438"/>
                <a:ext cx="3031941" cy="369332"/>
              </a:xfrm>
              <a:prstGeom prst="rect">
                <a:avLst/>
              </a:prstGeom>
              <a:blipFill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101C34C-CC7F-FA14-4448-CC51A4ECE581}"/>
              </a:ext>
            </a:extLst>
          </p:cNvPr>
          <p:cNvCxnSpPr/>
          <p:nvPr/>
        </p:nvCxnSpPr>
        <p:spPr>
          <a:xfrm flipV="1">
            <a:off x="9838482" y="5068684"/>
            <a:ext cx="324091" cy="4154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37A6890E-F29A-9029-AC73-DEB6CAE1435C}"/>
              </a:ext>
            </a:extLst>
          </p:cNvPr>
          <p:cNvCxnSpPr/>
          <p:nvPr/>
        </p:nvCxnSpPr>
        <p:spPr>
          <a:xfrm flipV="1">
            <a:off x="8057910" y="5484183"/>
            <a:ext cx="324091" cy="4154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F23DDC7-5EDA-5448-19DE-AAAF80BEEA52}"/>
              </a:ext>
            </a:extLst>
          </p:cNvPr>
          <p:cNvCxnSpPr/>
          <p:nvPr/>
        </p:nvCxnSpPr>
        <p:spPr>
          <a:xfrm flipV="1">
            <a:off x="8413061" y="5135914"/>
            <a:ext cx="324091" cy="415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A89CB308-9388-AE71-CEFF-3BCFD8802404}"/>
              </a:ext>
            </a:extLst>
          </p:cNvPr>
          <p:cNvCxnSpPr/>
          <p:nvPr/>
        </p:nvCxnSpPr>
        <p:spPr>
          <a:xfrm flipV="1">
            <a:off x="9630138" y="5512676"/>
            <a:ext cx="324091" cy="41549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79E0DBA-4297-10DC-DD8C-8E78721AE649}"/>
              </a:ext>
            </a:extLst>
          </p:cNvPr>
          <p:cNvSpPr txBox="1"/>
          <p:nvPr/>
        </p:nvSpPr>
        <p:spPr>
          <a:xfrm>
            <a:off x="6791628" y="1785966"/>
            <a:ext cx="372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Clock offset 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</a:rPr>
              <a:t>eliminate</a:t>
            </a:r>
            <a:r>
              <a:rPr lang="en-US" altLang="zh-TW" sz="2400" b="1" dirty="0">
                <a:solidFill>
                  <a:schemeClr val="accent1">
                    <a:lumMod val="75000"/>
                  </a:schemeClr>
                </a:solidFill>
              </a:rPr>
              <a:t>d!</a:t>
            </a:r>
            <a:endParaRPr lang="zh-TW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D630698-A2F5-4D0D-BFA2-4C6C5F5C8E98}"/>
                  </a:ext>
                </a:extLst>
              </p:cNvPr>
              <p:cNvSpPr txBox="1"/>
              <p:nvPr/>
            </p:nvSpPr>
            <p:spPr>
              <a:xfrm>
                <a:off x="6132269" y="4229357"/>
                <a:ext cx="5042872" cy="95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𝐷𝑖𝑠𝑡𝑎𝑛𝑐𝑒</m:t>
                      </m:r>
                      <m:r>
                        <a:rPr lang="en-US" altLang="zh-TW" sz="3000" b="0" i="1" smtClean="0"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</m:t>
                      </m:r>
                      <m:f>
                        <m:fPr>
                          <m:ctrlP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fPr>
                        <m:num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𝑅𝑇𝑇</m:t>
                          </m:r>
                          <m:r>
                            <a:rPr lang="en-US" altLang="zh-TW" sz="3000" i="1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 ×</m:t>
                          </m:r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𝑐</m:t>
                          </m:r>
                        </m:num>
                        <m:den>
                          <m:r>
                            <a:rPr lang="en-US" altLang="zh-TW" sz="3000" b="0" i="1" smtClean="0"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3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D630698-A2F5-4D0D-BFA2-4C6C5F5C8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269" y="4229357"/>
                <a:ext cx="5042872" cy="9566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07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  <p:bldP spid="18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804F7B7-B2FC-7728-B048-9AAEF6022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AB7BB827-04A9-F3DA-F397-799DCDEDAAB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D54ABC16-D392-1851-FCE4-A958B9B7341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High-Precision Timestamping in FTM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C7075CA-B425-36E4-11CB-19B1B1BCF081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7E9F0A-D10E-0C5E-9938-AFF42C5A2A62}"/>
              </a:ext>
            </a:extLst>
          </p:cNvPr>
          <p:cNvSpPr txBox="1"/>
          <p:nvPr/>
        </p:nvSpPr>
        <p:spPr>
          <a:xfrm>
            <a:off x="1297709" y="1276388"/>
            <a:ext cx="10321723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FTM Protocol Structure</a:t>
            </a:r>
          </a:p>
          <a:p>
            <a:endParaRPr lang="en-US" altLang="zh-TW" sz="1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Uses Action Frames to exchange timestamped messages</a:t>
            </a:r>
          </a:p>
          <a:p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Hardware-level timestamps are embedded in each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 Resolution &amp; Accuracy</a:t>
            </a:r>
          </a:p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 802.11mc: supports 10 ns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Commercial chipsets (e.g., Qualcomm): up to 0.5 ns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0.3 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 of burst averaging (e.g., 8~16 measurements)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Commercial Device Support</a:t>
            </a: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Enables sub-meter accuracy with no custom hardware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939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5B2A6C8-4EB9-2C21-ED27-93F52999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8F9CF683-BE32-E99A-425E-4FC18C42DF2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BC83F53-2670-0FD2-83F1-244A0584BCE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 vs. Other Ranging Techniques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2861CF8-659E-BF35-345F-F45922F2C41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93622CB-B50A-EB30-AA68-C36FF277F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409287"/>
              </p:ext>
            </p:extLst>
          </p:nvPr>
        </p:nvGraphicFramePr>
        <p:xfrm>
          <a:off x="893168" y="2038705"/>
          <a:ext cx="10612195" cy="3505200"/>
        </p:xfrm>
        <a:graphic>
          <a:graphicData uri="http://schemas.openxmlformats.org/drawingml/2006/table">
            <a:tbl>
              <a:tblPr/>
              <a:tblGrid>
                <a:gridCol w="2122439">
                  <a:extLst>
                    <a:ext uri="{9D8B030D-6E8A-4147-A177-3AD203B41FA5}">
                      <a16:colId xmlns:a16="http://schemas.microsoft.com/office/drawing/2014/main" val="354600725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2153641499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3083907110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1176830555"/>
                    </a:ext>
                  </a:extLst>
                </a:gridCol>
                <a:gridCol w="2122439">
                  <a:extLst>
                    <a:ext uri="{9D8B030D-6E8A-4147-A177-3AD203B41FA5}">
                      <a16:colId xmlns:a16="http://schemas.microsoft.com/office/drawing/2014/main" val="40277197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Technique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IEEE Standard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Clock Sync Required</a:t>
                      </a:r>
                      <a:endParaRPr lang="en-US" sz="20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Accuracy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Hardware Requirement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758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RSSI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802.11 (legacy)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Any Wi-Fi device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80251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ToA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802.15.4a/f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Precise time synchronization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455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UWB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802.15.4z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Very 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Dedicated UWB transceivers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5440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FTM</a:t>
                      </a:r>
                      <a:endParaRPr lang="en-US" sz="20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802.11mc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High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Commercial Wi-Fi chipsets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340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157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F7663543-4C7D-2C01-7FCA-A387A478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3EFB58E4-F06E-38C4-C6C5-EC5F2D8574D3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B8940C7B-B9E0-B525-D55E-CCCB0F764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System Design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834DD8C-3466-AC9D-2E83-F938CF9ACFD2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4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8425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755A548-E4C9-5A3E-9206-F83D2E98C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CA6385BB-28D2-4CE9-1F8F-55E572E259DF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13BAC12-0178-E019-1B0C-9042E2F9396F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638049-2312-3795-6388-1891471F6C8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3F43C5-151C-F6A3-288E-F0011C18F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0" y="1177480"/>
            <a:ext cx="7766958" cy="52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5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F52725C-B823-10A1-ECB2-C9276E8B0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860B9260-B3F4-5D3C-2A2E-2EF0C35CB066}"/>
              </a:ext>
            </a:extLst>
          </p:cNvPr>
          <p:cNvSpPr/>
          <p:nvPr/>
        </p:nvSpPr>
        <p:spPr>
          <a:xfrm>
            <a:off x="4840163" y="3155984"/>
            <a:ext cx="1699161" cy="1736658"/>
          </a:xfrm>
          <a:prstGeom prst="rect">
            <a:avLst/>
          </a:prstGeom>
          <a:solidFill>
            <a:schemeClr val="accent2">
              <a:lumMod val="8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64606117-C033-BF56-268A-6AA52EF3A4C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8137BBE-C66C-0C07-EDC9-B86BC10F742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604D17D-7533-DD64-90AE-54EB93E962B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13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9F234BC-63CC-213B-F155-518E7AA0EAF7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43D46F6F-8A10-4BAC-4718-3E11679543AE}"/>
              </a:ext>
            </a:extLst>
          </p:cNvPr>
          <p:cNvGrpSpPr/>
          <p:nvPr/>
        </p:nvGrpSpPr>
        <p:grpSpPr>
          <a:xfrm>
            <a:off x="1297709" y="2900364"/>
            <a:ext cx="2373333" cy="1892642"/>
            <a:chOff x="7735146" y="1743592"/>
            <a:chExt cx="2760922" cy="2067694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F7390F8-3418-37CF-8E1E-78070C37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5997"/>
            <a:stretch/>
          </p:blipFill>
          <p:spPr>
            <a:xfrm>
              <a:off x="8159667" y="2205258"/>
              <a:ext cx="1911881" cy="16060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3DC30A87-A51F-9659-2747-EB70876BDCBE}"/>
                </a:ext>
              </a:extLst>
            </p:cNvPr>
            <p:cNvSpPr txBox="1"/>
            <p:nvPr/>
          </p:nvSpPr>
          <p:spPr>
            <a:xfrm>
              <a:off x="7735146" y="1743592"/>
              <a:ext cx="27609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IEEE802.11mc AP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C20779B3-0F58-6094-1FC8-FBF9DEDAF0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31755" y="5339864"/>
            <a:ext cx="1138079" cy="10709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2A120D5-378F-F0AC-E28A-D95313AA0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5778809" y="1702710"/>
            <a:ext cx="1138079" cy="10709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951D863-53F9-8459-044F-F09F10107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997"/>
          <a:stretch/>
        </p:blipFill>
        <p:spPr>
          <a:xfrm>
            <a:off x="9756211" y="3533095"/>
            <a:ext cx="1138079" cy="1070947"/>
          </a:xfrm>
          <a:prstGeom prst="rect">
            <a:avLst/>
          </a:prstGeom>
        </p:spPr>
      </p:pic>
      <p:pic>
        <p:nvPicPr>
          <p:cNvPr id="18" name="圖形 17" descr="智慧型手機 外框">
            <a:extLst>
              <a:ext uri="{FF2B5EF4-FFF2-40B4-BE49-F238E27FC236}">
                <a16:creationId xmlns:a16="http://schemas.microsoft.com/office/drawing/2014/main" id="{79597178-C121-A95A-D676-A7CE78956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1560" y="3436143"/>
            <a:ext cx="1232187" cy="1232187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9CFBEF6-9414-DDB9-3A03-A7FC07EB77C3}"/>
              </a:ext>
            </a:extLst>
          </p:cNvPr>
          <p:cNvSpPr/>
          <p:nvPr/>
        </p:nvSpPr>
        <p:spPr>
          <a:xfrm>
            <a:off x="6654173" y="318766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052920E1-3FA7-A7AF-178B-A0B77B282AFD}"/>
              </a:ext>
            </a:extLst>
          </p:cNvPr>
          <p:cNvSpPr/>
          <p:nvPr/>
        </p:nvSpPr>
        <p:spPr>
          <a:xfrm>
            <a:off x="6654173" y="3827230"/>
            <a:ext cx="161249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D897CD16-EF7C-D96C-5717-6A8997F57E3D}"/>
              </a:ext>
            </a:extLst>
          </p:cNvPr>
          <p:cNvSpPr/>
          <p:nvPr/>
        </p:nvSpPr>
        <p:spPr>
          <a:xfrm>
            <a:off x="6654173" y="4466798"/>
            <a:ext cx="146488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33F432C-EF52-B9FD-643B-50020353544A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054660" y="3417192"/>
            <a:ext cx="599513" cy="50466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D48B134-5A20-98CE-7453-0004EB606A7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054660" y="4052236"/>
            <a:ext cx="599513" cy="452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FB2C387-3CB9-F18B-C16B-0AF795F2928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075331" y="4184162"/>
            <a:ext cx="578842" cy="51216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2877918-FF53-FFA9-5875-329E22331449}"/>
              </a:ext>
            </a:extLst>
          </p:cNvPr>
          <p:cNvSpPr txBox="1"/>
          <p:nvPr/>
        </p:nvSpPr>
        <p:spPr>
          <a:xfrm>
            <a:off x="4578807" y="2790217"/>
            <a:ext cx="2277692" cy="397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RP</a:t>
            </a:r>
            <a:endParaRPr lang="zh-TW" altLang="en-US" sz="2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3793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>
          <a:extLst>
            <a:ext uri="{FF2B5EF4-FFF2-40B4-BE49-F238E27FC236}">
              <a16:creationId xmlns:a16="http://schemas.microsoft.com/office/drawing/2014/main" id="{6F4EC98E-41A1-4C50-398B-BD5BF4A5C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>
            <a:extLst>
              <a:ext uri="{FF2B5EF4-FFF2-40B4-BE49-F238E27FC236}">
                <a16:creationId xmlns:a16="http://schemas.microsoft.com/office/drawing/2014/main" id="{77ABAC5F-AD96-6049-C2DA-D166F94CFB2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87701" y="2161308"/>
            <a:ext cx="10015334" cy="184387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sz="4000" dirty="0"/>
              <a:t>Improving Indoor Positioning by Fusing FTM and</a:t>
            </a:r>
            <a:r>
              <a:rPr lang="zh-TW" altLang="en-US" sz="4000" dirty="0"/>
              <a:t> </a:t>
            </a:r>
            <a:r>
              <a:rPr lang="en-US" sz="4000" dirty="0"/>
              <a:t>RSSI Data: A Cost-Effective Approach Using a Minimal Number of IEEE 802.11mc APs</a:t>
            </a:r>
            <a:endParaRPr sz="4000" dirty="0"/>
          </a:p>
        </p:txBody>
      </p:sp>
      <p:sp>
        <p:nvSpPr>
          <p:cNvPr id="172" name="Google Shape;172;p30">
            <a:extLst>
              <a:ext uri="{FF2B5EF4-FFF2-40B4-BE49-F238E27FC236}">
                <a16:creationId xmlns:a16="http://schemas.microsoft.com/office/drawing/2014/main" id="{5F671F59-6224-CE3F-5BDF-3BB826E78B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87701" y="4290666"/>
            <a:ext cx="6458000" cy="66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吳定洋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Ting Yang Wu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4" name="Google Shape;174;p30">
            <a:extLst>
              <a:ext uri="{FF2B5EF4-FFF2-40B4-BE49-F238E27FC236}">
                <a16:creationId xmlns:a16="http://schemas.microsoft.com/office/drawing/2014/main" id="{13596004-263B-7E83-5822-43F4483AF2E3}"/>
              </a:ext>
            </a:extLst>
          </p:cNvPr>
          <p:cNvSpPr/>
          <p:nvPr/>
        </p:nvSpPr>
        <p:spPr>
          <a:xfrm>
            <a:off x="-962000" y="57268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5" name="Google Shape;175;p30">
            <a:extLst>
              <a:ext uri="{FF2B5EF4-FFF2-40B4-BE49-F238E27FC236}">
                <a16:creationId xmlns:a16="http://schemas.microsoft.com/office/drawing/2014/main" id="{220F52F9-D1F9-E674-432E-B1FAE75A3FBB}"/>
              </a:ext>
            </a:extLst>
          </p:cNvPr>
          <p:cNvCxnSpPr/>
          <p:nvPr/>
        </p:nvCxnSpPr>
        <p:spPr>
          <a:xfrm>
            <a:off x="950967" y="1355917"/>
            <a:ext cx="0" cy="3750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0264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B45703A-32DD-9AB3-E3D0-F3FD441E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666B7118-4F6C-5AC1-D6E1-AF334412A7FA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9BC51C-859C-CEC4-20F8-B6DEFC41DDAA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14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9D8C3C7-E938-D622-477C-021E473B939D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Z-score normalization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EA456C3E-FC88-D23C-3E6E-928AE10041B7}"/>
              </a:ext>
            </a:extLst>
          </p:cNvPr>
          <p:cNvGrpSpPr/>
          <p:nvPr/>
        </p:nvGrpSpPr>
        <p:grpSpPr>
          <a:xfrm>
            <a:off x="757094" y="2257527"/>
            <a:ext cx="4988689" cy="1517454"/>
            <a:chOff x="3217762" y="2083443"/>
            <a:chExt cx="4988689" cy="1517454"/>
          </a:xfrm>
        </p:grpSpPr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3789F8B-D5AA-D521-3EA0-25B8C69E0F42}"/>
                </a:ext>
              </a:extLst>
            </p:cNvPr>
            <p:cNvSpPr txBox="1"/>
            <p:nvPr/>
          </p:nvSpPr>
          <p:spPr>
            <a:xfrm>
              <a:off x="3217762" y="2083443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RSSI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1C6998BA-C09E-7DE3-A458-6720ED68A897}"/>
                </a:ext>
              </a:extLst>
            </p:cNvPr>
            <p:cNvSpPr txBox="1"/>
            <p:nvPr/>
          </p:nvSpPr>
          <p:spPr>
            <a:xfrm>
              <a:off x="3217762" y="2642115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distance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25E9F0CA-2AA1-BACF-23F7-763989B2B31F}"/>
                </a:ext>
              </a:extLst>
            </p:cNvPr>
            <p:cNvSpPr txBox="1"/>
            <p:nvPr/>
          </p:nvSpPr>
          <p:spPr>
            <a:xfrm>
              <a:off x="3217762" y="3200787"/>
              <a:ext cx="49886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</a:t>
              </a:r>
              <a:r>
                <a:rPr lang="en-US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j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= [StdDev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, ..., StdDev</a:t>
              </a:r>
              <a:r>
                <a:rPr lang="fi-FI" altLang="zh-TW" sz="2000" baseline="-25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fi-FI" altLang="zh-TW" sz="20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/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𝑅𝑆𝑆𝐼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D120092-292C-295B-F3FB-1DA266E5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393" y="1964691"/>
                <a:ext cx="5369667" cy="746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/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F6722C21-C62D-132A-AD34-115A1B77D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783" y="3150713"/>
                <a:ext cx="6254885" cy="752257"/>
              </a:xfrm>
              <a:prstGeom prst="rect">
                <a:avLst/>
              </a:prstGeom>
              <a:blipFill>
                <a:blip r:embed="rId4"/>
                <a:stretch>
                  <a:fillRect b="-8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/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𝑆𝑡𝑑𝐷𝑒𝑣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𝑆𝑡𝑑𝐷𝑒𝑣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zh-TW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altLang="zh-TW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18B718-5FB3-097B-2982-48EAC16C6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724" y="4313695"/>
                <a:ext cx="5715002" cy="7522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CCB845EE-D1EB-CA91-EC07-12951501E5FC}"/>
              </a:ext>
            </a:extLst>
          </p:cNvPr>
          <p:cNvSpPr/>
          <p:nvPr/>
        </p:nvSpPr>
        <p:spPr>
          <a:xfrm>
            <a:off x="1131379" y="4507738"/>
            <a:ext cx="4240118" cy="137880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 : AP index</a:t>
            </a:r>
          </a:p>
          <a:p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: Total number of measurements from </a:t>
            </a:r>
            <a:r>
              <a:rPr lang="en-US" altLang="zh-TW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aseline="-25000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across all 49 RPs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347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4983249D-F17A-4406-3FA9-BF86D0A1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BDEDE58D-3917-B11E-7162-2E0B661F323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5BD51CD-F1BA-1252-C3C3-249234DA12BB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15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F90E413-F6DC-B2E2-DD46-27222CB0D26E}"/>
              </a:ext>
            </a:extLst>
          </p:cNvPr>
          <p:cNvSpPr txBox="1"/>
          <p:nvPr/>
        </p:nvSpPr>
        <p:spPr>
          <a:xfrm>
            <a:off x="1297709" y="1259175"/>
            <a:ext cx="567702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Flow and 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10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err="1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5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Regressor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19FBFE9-991F-56B1-7F27-9A64AB242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13" y="3325491"/>
            <a:ext cx="7462090" cy="2630521"/>
          </a:xfrm>
          <a:prstGeom prst="rect">
            <a:avLst/>
          </a:prstGeom>
        </p:spPr>
      </p:pic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63763B6-AC17-DCDD-57E3-D40C9A50019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</p:spTree>
    <p:extLst>
      <p:ext uri="{BB962C8B-B14F-4D97-AF65-F5344CB8AC3E}">
        <p14:creationId xmlns:p14="http://schemas.microsoft.com/office/powerpoint/2010/main" val="927023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5D8050D7-E58D-BA1E-07C6-E4FEF869F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92BA3B07-8F97-63E5-C670-E62551BF913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5235B8-CA1F-8A5D-3AAA-1A1351CEB0A2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335A6436-2519-A053-6AE8-7DBFC2C4793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283B25-4493-35AB-7A31-2DE81FB44013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</a:t>
            </a:r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SGDRegressor</a:t>
            </a:r>
            <a:endParaRPr lang="en-US" altLang="zh-TW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5EDAB10-8D92-C1B7-4F68-DF101FACB53E}"/>
              </a:ext>
            </a:extLst>
          </p:cNvPr>
          <p:cNvSpPr txBox="1"/>
          <p:nvPr/>
        </p:nvSpPr>
        <p:spPr>
          <a:xfrm>
            <a:off x="2146417" y="2149758"/>
            <a:ext cx="7899164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1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Fast and Lightweight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Suitable for quick training.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Focus on feature expansion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Not precise regression, helps DNN capture spatial trends.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Supports partial fit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Enabling future fine-tuning with new data.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859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FFE665B-CA5B-D537-C6FC-94502A33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ED6BD52B-C52B-A130-9CC4-B4BC1BA8A3D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7587B38-AB90-3795-7A9E-22D98F27697D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FECEB9A5-E49F-B7FC-8588-BCAC825B3EB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4D8E4B-1462-20F5-634F-C3ABF655CD88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EF11C8F-2142-88B1-BBF6-FBE26EFE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290" y="2519464"/>
            <a:ext cx="7534990" cy="248106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C0302A1-7292-CBB6-33F6-D955AB80D13B}"/>
              </a:ext>
            </a:extLst>
          </p:cNvPr>
          <p:cNvSpPr/>
          <p:nvPr/>
        </p:nvSpPr>
        <p:spPr>
          <a:xfrm>
            <a:off x="884645" y="3387398"/>
            <a:ext cx="3688469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B1D1EF-6163-8900-938B-37C2B7EA6E41}"/>
              </a:ext>
            </a:extLst>
          </p:cNvPr>
          <p:cNvSpPr/>
          <p:nvPr/>
        </p:nvSpPr>
        <p:spPr>
          <a:xfrm>
            <a:off x="4503227" y="3387398"/>
            <a:ext cx="1894708" cy="18266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加號 26">
            <a:extLst>
              <a:ext uri="{FF2B5EF4-FFF2-40B4-BE49-F238E27FC236}">
                <a16:creationId xmlns:a16="http://schemas.microsoft.com/office/drawing/2014/main" id="{83392AD9-30E9-A5A6-88D2-5A50AEFD00F8}"/>
              </a:ext>
            </a:extLst>
          </p:cNvPr>
          <p:cNvSpPr/>
          <p:nvPr/>
        </p:nvSpPr>
        <p:spPr>
          <a:xfrm>
            <a:off x="9309776" y="4708388"/>
            <a:ext cx="459910" cy="430838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E52B00A7-8735-1BE8-1CA6-CE20347A4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735" y="3053756"/>
            <a:ext cx="1142061" cy="2138045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1F676F-BECC-8052-E277-73D7427974D0}"/>
              </a:ext>
            </a:extLst>
          </p:cNvPr>
          <p:cNvSpPr txBox="1"/>
          <p:nvPr/>
        </p:nvSpPr>
        <p:spPr>
          <a:xfrm>
            <a:off x="8351011" y="5315456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concatenation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B19473C2-B343-3CFA-6A29-AEB51C82063F}"/>
              </a:ext>
            </a:extLst>
          </p:cNvPr>
          <p:cNvSpPr/>
          <p:nvPr/>
        </p:nvSpPr>
        <p:spPr>
          <a:xfrm>
            <a:off x="6299052" y="4670006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980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27" grpId="0" animBg="1"/>
      <p:bldP spid="30" grpId="0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B32109B2-F5B5-A37E-BCF2-C88401BE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879CA039-9AE2-1617-E3A2-4CB7ACAE7BAE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0949FE2-02A0-C868-685E-85091C24DA2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18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05A56C4A-FA1E-26EA-7C36-329C45183DE6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B1DB46C-56B2-F6B4-49D7-147A58F66730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Regressor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B577B35-F71E-CC1A-63F0-85BA87B7F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012" y="1891014"/>
            <a:ext cx="8501974" cy="405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05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1DE5936-D10E-A65E-40C2-6D89C5F9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38EA7ED2-3552-5170-A8FB-ADA40EE847F2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F11DB3-288C-C729-8568-A2991ABC460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AD961FA3-C059-B9EF-5967-4836C32363A8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7CDAC1-A54E-D119-BC31-BCFC76D3DC04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- DNN classifier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E002670-896A-3742-A1AA-CDFF36805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637" y="3656849"/>
            <a:ext cx="1142061" cy="2138045"/>
          </a:xfrm>
          <a:prstGeom prst="rect">
            <a:avLst/>
          </a:prstGeom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DE697BFA-C2CA-3D9A-34C0-E734B97C0818}"/>
              </a:ext>
            </a:extLst>
          </p:cNvPr>
          <p:cNvSpPr/>
          <p:nvPr/>
        </p:nvSpPr>
        <p:spPr>
          <a:xfrm>
            <a:off x="1046331" y="2673267"/>
            <a:ext cx="2768676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r>
              <a:rPr lang="en-US" altLang="zh-TW" b="1" baseline="-250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</a:t>
            </a:r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psedudo_distance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329A11-1D6B-1F97-56AD-9F01B828DF0F}"/>
              </a:ext>
            </a:extLst>
          </p:cNvPr>
          <p:cNvSpPr/>
          <p:nvPr/>
        </p:nvSpPr>
        <p:spPr>
          <a:xfrm>
            <a:off x="650240" y="1932094"/>
            <a:ext cx="3616960" cy="40318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E86BF5-35BF-95F5-B54A-E6EBFA33E85B}"/>
              </a:ext>
            </a:extLst>
          </p:cNvPr>
          <p:cNvSpPr txBox="1"/>
          <p:nvPr/>
        </p:nvSpPr>
        <p:spPr>
          <a:xfrm>
            <a:off x="900203" y="2011936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Standardized features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>
            <a:extLst>
              <a:ext uri="{FF2B5EF4-FFF2-40B4-BE49-F238E27FC236}">
                <a16:creationId xmlns:a16="http://schemas.microsoft.com/office/drawing/2014/main" id="{3ECC73E5-5944-FDF1-6E54-9DAB6CB36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741850" y="-1215630"/>
            <a:ext cx="19935378" cy="9289260"/>
          </a:xfrm>
          <a:prstGeom prst="rect">
            <a:avLst/>
          </a:prstGeom>
        </p:spPr>
      </p:pic>
      <p:sp>
        <p:nvSpPr>
          <p:cNvPr id="12" name="右大括弧 11">
            <a:extLst>
              <a:ext uri="{FF2B5EF4-FFF2-40B4-BE49-F238E27FC236}">
                <a16:creationId xmlns:a16="http://schemas.microsoft.com/office/drawing/2014/main" id="{25B70D2D-3EF3-30C5-835D-14C7306D4D31}"/>
              </a:ext>
            </a:extLst>
          </p:cNvPr>
          <p:cNvSpPr/>
          <p:nvPr/>
        </p:nvSpPr>
        <p:spPr>
          <a:xfrm rot="5400000">
            <a:off x="6534170" y="3612471"/>
            <a:ext cx="653412" cy="3462240"/>
          </a:xfrm>
          <a:prstGeom prst="rightBrac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F0B9D70-6D01-CFA7-E3CD-42FA1F89EF32}"/>
              </a:ext>
            </a:extLst>
          </p:cNvPr>
          <p:cNvSpPr txBox="1"/>
          <p:nvPr/>
        </p:nvSpPr>
        <p:spPr>
          <a:xfrm>
            <a:off x="5330410" y="5769937"/>
            <a:ext cx="3060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Features extraction</a:t>
            </a:r>
          </a:p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Regulation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FA4DAE-ADA9-3CC4-ACA4-927596BBC5B7}"/>
              </a:ext>
            </a:extLst>
          </p:cNvPr>
          <p:cNvSpPr txBox="1"/>
          <p:nvPr/>
        </p:nvSpPr>
        <p:spPr>
          <a:xfrm>
            <a:off x="8391341" y="3929112"/>
            <a:ext cx="3060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  <a:endParaRPr lang="zh-TW" altLang="en-US" sz="20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69100FC-1B82-EADD-26FD-120716E072E8}"/>
              </a:ext>
            </a:extLst>
          </p:cNvPr>
          <p:cNvCxnSpPr>
            <a:cxnSpLocks/>
          </p:cNvCxnSpPr>
          <p:nvPr/>
        </p:nvCxnSpPr>
        <p:spPr>
          <a:xfrm>
            <a:off x="9860846" y="3619500"/>
            <a:ext cx="0" cy="2576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AC52C77B-CF48-3322-9BEF-550268D6217F}"/>
              </a:ext>
            </a:extLst>
          </p:cNvPr>
          <p:cNvSpPr/>
          <p:nvPr/>
        </p:nvSpPr>
        <p:spPr>
          <a:xfrm>
            <a:off x="3961134" y="3362960"/>
            <a:ext cx="822391" cy="25766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6792406-FF07-F324-B765-A9A9BF945FD5}"/>
              </a:ext>
            </a:extLst>
          </p:cNvPr>
          <p:cNvSpPr txBox="1"/>
          <p:nvPr/>
        </p:nvSpPr>
        <p:spPr>
          <a:xfrm>
            <a:off x="3815007" y="3551218"/>
            <a:ext cx="1119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endParaRPr lang="zh-TW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加號 25">
            <a:extLst>
              <a:ext uri="{FF2B5EF4-FFF2-40B4-BE49-F238E27FC236}">
                <a16:creationId xmlns:a16="http://schemas.microsoft.com/office/drawing/2014/main" id="{AE06EE71-81D5-6D99-82CD-ABFCF4BF66F3}"/>
              </a:ext>
            </a:extLst>
          </p:cNvPr>
          <p:cNvSpPr/>
          <p:nvPr/>
        </p:nvSpPr>
        <p:spPr>
          <a:xfrm>
            <a:off x="2275344" y="3234667"/>
            <a:ext cx="366752" cy="35032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922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76273C-4D33-70EC-F588-670DCBA31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1AD6C899-D29A-9CE8-6D50-0174840A98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Offline stage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4D0E24-0E18-E646-B629-B2BE00FFDE55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653148E9-CC86-F0BE-5025-D70E9CD9B5C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B97071-DD39-A36D-BA0E-B521A3E8D36A}"/>
              </a:ext>
            </a:extLst>
          </p:cNvPr>
          <p:cNvSpPr txBox="1"/>
          <p:nvPr/>
        </p:nvSpPr>
        <p:spPr>
          <a:xfrm>
            <a:off x="1297709" y="1063106"/>
            <a:ext cx="9596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RegDNN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Model training – DNN classifier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5C6CA6-ED2D-8800-0531-A5AACC14722B}"/>
              </a:ext>
            </a:extLst>
          </p:cNvPr>
          <p:cNvSpPr txBox="1"/>
          <p:nvPr/>
        </p:nvSpPr>
        <p:spPr>
          <a:xfrm>
            <a:off x="5535977" y="2009242"/>
            <a:ext cx="674549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TW" sz="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extraction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Spatial Relationship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Stability &amp; Distance Consistency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Multi-AP Fusion Features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normalization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Regularization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Dropout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TW" sz="5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activation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320BF85-E2F6-F5CB-3705-756784350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5" y="2281348"/>
            <a:ext cx="5355582" cy="29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32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BBC2F9F1-A9B9-68B7-1A71-65709C185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78D28618-E3FD-5A23-8BB2-C679D05E3C78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C2BCC283-1626-6244-3A7A-7472C2BD7C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Experiment Setup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2B329EE8-6C6A-CDEA-F063-CDB7A546D863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5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52388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C600EE46-5FD7-7565-DF57-26D9ED6E3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85A5594-299C-127D-FC80-AC3F4EE65285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1832F7E-C350-E461-905F-926FC3413A7B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Equipment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112FAE-BF32-12A8-E7F9-53D49DA40D5E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24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10988D8-BB16-A85D-7F60-D21B171D5297}"/>
              </a:ext>
            </a:extLst>
          </p:cNvPr>
          <p:cNvSpPr txBox="1"/>
          <p:nvPr/>
        </p:nvSpPr>
        <p:spPr>
          <a:xfrm>
            <a:off x="1482438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Transmitter: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Wi-Fi Access Points (APs)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0046C1-8187-DD17-FA81-D0EA79B886D0}"/>
              </a:ext>
            </a:extLst>
          </p:cNvPr>
          <p:cNvSpPr txBox="1"/>
          <p:nvPr/>
        </p:nvSpPr>
        <p:spPr>
          <a:xfrm>
            <a:off x="7184900" y="1238595"/>
            <a:ext cx="3883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Receiver: </a:t>
            </a:r>
          </a:p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Mobile Device</a:t>
            </a:r>
          </a:p>
        </p:txBody>
      </p:sp>
      <p:pic>
        <p:nvPicPr>
          <p:cNvPr id="8" name="圖片 7" descr="一張含有 室內, 傢俱, 牆, 就座、坐著的一段時間 的圖片&#10;&#10;AI 產生的內容可能不正確。">
            <a:extLst>
              <a:ext uri="{FF2B5EF4-FFF2-40B4-BE49-F238E27FC236}">
                <a16:creationId xmlns:a16="http://schemas.microsoft.com/office/drawing/2014/main" id="{B6AB6FBE-9F24-C5FA-156C-D8B3ED1E9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85" y="2477113"/>
            <a:ext cx="2343786" cy="3125048"/>
          </a:xfrm>
          <a:prstGeom prst="rect">
            <a:avLst/>
          </a:prstGeom>
        </p:spPr>
      </p:pic>
      <p:pic>
        <p:nvPicPr>
          <p:cNvPr id="10" name="圖片 9" descr="一張含有 室內, 資料表, 設計 的圖片&#10;&#10;AI 產生的內容可能不正確。">
            <a:extLst>
              <a:ext uri="{FF2B5EF4-FFF2-40B4-BE49-F238E27FC236}">
                <a16:creationId xmlns:a16="http://schemas.microsoft.com/office/drawing/2014/main" id="{933A4F55-8676-4567-C797-B23ECC27B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8" y="2477113"/>
            <a:ext cx="2343786" cy="312504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463144-86EC-C293-C589-757C0D8D0E34}"/>
              </a:ext>
            </a:extLst>
          </p:cNvPr>
          <p:cNvSpPr txBox="1"/>
          <p:nvPr/>
        </p:nvSpPr>
        <p:spPr>
          <a:xfrm>
            <a:off x="568338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WiFi Router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H2D)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4C278E-C068-6954-CCDE-91A0238A7942}"/>
              </a:ext>
            </a:extLst>
          </p:cNvPr>
          <p:cNvSpPr txBox="1"/>
          <p:nvPr/>
        </p:nvSpPr>
        <p:spPr>
          <a:xfrm>
            <a:off x="3635385" y="5686516"/>
            <a:ext cx="30207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Nest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Point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(H2E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F642757-FC78-70F1-F923-FD644E990792}"/>
              </a:ext>
            </a:extLst>
          </p:cNvPr>
          <p:cNvSpPr txBox="1"/>
          <p:nvPr/>
        </p:nvSpPr>
        <p:spPr>
          <a:xfrm>
            <a:off x="7616452" y="5686515"/>
            <a:ext cx="3020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Pixel 3a XL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4" name="圖片 23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89CC77AD-F4D0-9140-F07D-3879F4211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14" y="2477113"/>
            <a:ext cx="2343786" cy="312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4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9C56F66-C70D-9D11-8225-24FA82512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F7331312-A676-5F69-F5BB-4CBEE5F484A7}"/>
              </a:ext>
            </a:extLst>
          </p:cNvPr>
          <p:cNvSpPr/>
          <p:nvPr/>
        </p:nvSpPr>
        <p:spPr>
          <a:xfrm>
            <a:off x="-1455720" y="6379962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5E0E022-DBDE-1CB9-FE32-1B0AAFFAB06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Experimental Environment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B210CE-28C2-9689-946F-32BB0300345C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25</a:t>
            </a:r>
            <a:endParaRPr lang="zh-TW" altLang="en-US" dirty="0"/>
          </a:p>
        </p:txBody>
      </p:sp>
      <p:pic>
        <p:nvPicPr>
          <p:cNvPr id="7" name="圖片 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E3C1B770-BF76-1B6B-AFF8-1B9523716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/>
          <a:stretch/>
        </p:blipFill>
        <p:spPr>
          <a:xfrm>
            <a:off x="2783840" y="1293675"/>
            <a:ext cx="8960701" cy="53392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4A02B55-131E-05EC-05D7-F1189B055CD0}"/>
              </a:ext>
            </a:extLst>
          </p:cNvPr>
          <p:cNvSpPr/>
          <p:nvPr/>
        </p:nvSpPr>
        <p:spPr>
          <a:xfrm>
            <a:off x="1269314" y="2161392"/>
            <a:ext cx="1009058" cy="10080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83FF0C5-2E3F-6B7D-F17C-33294D455EA6}"/>
              </a:ext>
            </a:extLst>
          </p:cNvPr>
          <p:cNvCxnSpPr>
            <a:cxnSpLocks/>
          </p:cNvCxnSpPr>
          <p:nvPr/>
        </p:nvCxnSpPr>
        <p:spPr>
          <a:xfrm flipH="1">
            <a:off x="1995267" y="2083212"/>
            <a:ext cx="2028093" cy="5990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EAE180-DF7A-6AAF-1979-1D4554CE7464}"/>
              </a:ext>
            </a:extLst>
          </p:cNvPr>
          <p:cNvSpPr txBox="1"/>
          <p:nvPr/>
        </p:nvSpPr>
        <p:spPr>
          <a:xfrm>
            <a:off x="789018" y="1443458"/>
            <a:ext cx="1994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 Point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(RP)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A524DCE-D4F3-E04A-D119-370AF3E1F613}"/>
              </a:ext>
            </a:extLst>
          </p:cNvPr>
          <p:cNvCxnSpPr/>
          <p:nvPr/>
        </p:nvCxnSpPr>
        <p:spPr>
          <a:xfrm>
            <a:off x="1083706" y="2161392"/>
            <a:ext cx="0" cy="100800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4BB5A98-D1D1-9604-0A5F-E5ACE670D1AC}"/>
              </a:ext>
            </a:extLst>
          </p:cNvPr>
          <p:cNvCxnSpPr>
            <a:cxnSpLocks/>
          </p:cNvCxnSpPr>
          <p:nvPr/>
        </p:nvCxnSpPr>
        <p:spPr>
          <a:xfrm>
            <a:off x="1260051" y="3334872"/>
            <a:ext cx="105275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7518925-FB3F-0811-CA88-973317E631A6}"/>
              </a:ext>
            </a:extLst>
          </p:cNvPr>
          <p:cNvSpPr txBox="1"/>
          <p:nvPr/>
        </p:nvSpPr>
        <p:spPr>
          <a:xfrm>
            <a:off x="218741" y="2535958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FBECF34-5367-DF0C-0E0C-F95B42E0E1F0}"/>
              </a:ext>
            </a:extLst>
          </p:cNvPr>
          <p:cNvSpPr txBox="1"/>
          <p:nvPr/>
        </p:nvSpPr>
        <p:spPr>
          <a:xfrm>
            <a:off x="1392391" y="3340315"/>
            <a:ext cx="8335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 descr="一張含有 文字, 螢幕擷取畫面, 多媒體軟體, 圖表 的圖片&#10;&#10;AI 產生的內容可能不正確。">
            <a:extLst>
              <a:ext uri="{FF2B5EF4-FFF2-40B4-BE49-F238E27FC236}">
                <a16:creationId xmlns:a16="http://schemas.microsoft.com/office/drawing/2014/main" id="{A24C976B-6ABE-93FC-51A5-247FFF3F8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37117" r="85950" b="42565"/>
          <a:stretch/>
        </p:blipFill>
        <p:spPr>
          <a:xfrm>
            <a:off x="567792" y="4040920"/>
            <a:ext cx="2301900" cy="1720524"/>
          </a:xfrm>
          <a:prstGeom prst="rect">
            <a:avLst/>
          </a:prstGeom>
        </p:spPr>
      </p:pic>
      <p:pic>
        <p:nvPicPr>
          <p:cNvPr id="30" name="圖片 29" descr="一張含有 室內, 桌, 地板, 傢俱 的圖片&#10;&#10;AI 產生的內容可能不正確。">
            <a:extLst>
              <a:ext uri="{FF2B5EF4-FFF2-40B4-BE49-F238E27FC236}">
                <a16:creationId xmlns:a16="http://schemas.microsoft.com/office/drawing/2014/main" id="{A6F69111-AF49-DC07-7688-E19AD38C63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46" y="1293675"/>
            <a:ext cx="8064306" cy="500924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C151B2C6-D093-7731-464F-BA487ABE4CC0}"/>
              </a:ext>
            </a:extLst>
          </p:cNvPr>
          <p:cNvSpPr/>
          <p:nvPr/>
        </p:nvSpPr>
        <p:spPr>
          <a:xfrm>
            <a:off x="294982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8785338-D8E9-6B72-2D1D-D15409C6C856}"/>
              </a:ext>
            </a:extLst>
          </p:cNvPr>
          <p:cNvSpPr/>
          <p:nvPr/>
        </p:nvSpPr>
        <p:spPr>
          <a:xfrm>
            <a:off x="5002147" y="294534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AD231357-4E27-40FC-9184-10921E625461}"/>
              </a:ext>
            </a:extLst>
          </p:cNvPr>
          <p:cNvSpPr/>
          <p:nvPr/>
        </p:nvSpPr>
        <p:spPr>
          <a:xfrm>
            <a:off x="5489905" y="2769035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56FBF02-38A9-789D-523B-B3BF9F61318F}"/>
              </a:ext>
            </a:extLst>
          </p:cNvPr>
          <p:cNvSpPr/>
          <p:nvPr/>
        </p:nvSpPr>
        <p:spPr>
          <a:xfrm>
            <a:off x="8026387" y="2816772"/>
            <a:ext cx="351118" cy="352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37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23" grpId="0"/>
      <p:bldP spid="25" grpId="0"/>
      <p:bldP spid="31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>
          <a:extLst>
            <a:ext uri="{FF2B5EF4-FFF2-40B4-BE49-F238E27FC236}">
              <a16:creationId xmlns:a16="http://schemas.microsoft.com/office/drawing/2014/main" id="{505F998A-68E1-3F96-FDD5-322535C2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>
            <a:extLst>
              <a:ext uri="{FF2B5EF4-FFF2-40B4-BE49-F238E27FC236}">
                <a16:creationId xmlns:a16="http://schemas.microsoft.com/office/drawing/2014/main" id="{A34605E2-3188-C95F-8A68-A5115209C7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2801" y="3047200"/>
            <a:ext cx="233184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sz="4000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Google Shape;192;p32">
            <a:extLst>
              <a:ext uri="{FF2B5EF4-FFF2-40B4-BE49-F238E27FC236}">
                <a16:creationId xmlns:a16="http://schemas.microsoft.com/office/drawing/2014/main" id="{DBADEE8A-F535-5E8F-F283-61D9899C7DF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763757" y="955653"/>
            <a:ext cx="596236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/>
              <a:t>01.	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</a:rPr>
              <a:t>Introduction</a:t>
            </a:r>
            <a:endParaRPr lang="en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9" name="Google Shape;209;p32">
            <a:extLst>
              <a:ext uri="{FF2B5EF4-FFF2-40B4-BE49-F238E27FC236}">
                <a16:creationId xmlns:a16="http://schemas.microsoft.com/office/drawing/2014/main" id="{C8093467-8499-EDA1-128D-18786792918E}"/>
              </a:ext>
            </a:extLst>
          </p:cNvPr>
          <p:cNvSpPr/>
          <p:nvPr/>
        </p:nvSpPr>
        <p:spPr>
          <a:xfrm>
            <a:off x="10283000" y="-2388500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" name="Google Shape;192;p32">
            <a:extLst>
              <a:ext uri="{FF2B5EF4-FFF2-40B4-BE49-F238E27FC236}">
                <a16:creationId xmlns:a16="http://schemas.microsoft.com/office/drawing/2014/main" id="{FFDAFEF8-954A-B103-3D48-8B209BF992BF}"/>
              </a:ext>
            </a:extLst>
          </p:cNvPr>
          <p:cNvSpPr txBox="1">
            <a:spLocks/>
          </p:cNvSpPr>
          <p:nvPr/>
        </p:nvSpPr>
        <p:spPr>
          <a:xfrm>
            <a:off x="3763757" y="1688400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02.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Relate Work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Google Shape;192;p32">
            <a:extLst>
              <a:ext uri="{FF2B5EF4-FFF2-40B4-BE49-F238E27FC236}">
                <a16:creationId xmlns:a16="http://schemas.microsoft.com/office/drawing/2014/main" id="{F03C6E19-30BB-781C-4F05-4E54ACAE9F15}"/>
              </a:ext>
            </a:extLst>
          </p:cNvPr>
          <p:cNvSpPr txBox="1">
            <a:spLocks/>
          </p:cNvSpPr>
          <p:nvPr/>
        </p:nvSpPr>
        <p:spPr>
          <a:xfrm>
            <a:off x="3763757" y="2421147"/>
            <a:ext cx="10673603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03.</a:t>
            </a:r>
            <a:r>
              <a:rPr lang="en" sz="2400" kern="0" dirty="0"/>
              <a:t>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IEEE 802.11mc Fine Time Measurement (FTM)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Google Shape;192;p32">
            <a:extLst>
              <a:ext uri="{FF2B5EF4-FFF2-40B4-BE49-F238E27FC236}">
                <a16:creationId xmlns:a16="http://schemas.microsoft.com/office/drawing/2014/main" id="{BFC31E95-54C9-4FC3-7EC9-1E4E0E17CB9A}"/>
              </a:ext>
            </a:extLst>
          </p:cNvPr>
          <p:cNvSpPr txBox="1">
            <a:spLocks/>
          </p:cNvSpPr>
          <p:nvPr/>
        </p:nvSpPr>
        <p:spPr>
          <a:xfrm>
            <a:off x="3763757" y="3153894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04.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System Design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Google Shape;192;p32">
            <a:extLst>
              <a:ext uri="{FF2B5EF4-FFF2-40B4-BE49-F238E27FC236}">
                <a16:creationId xmlns:a16="http://schemas.microsoft.com/office/drawing/2014/main" id="{7084BD89-9661-3066-C640-2B2EBEBDD8A6}"/>
              </a:ext>
            </a:extLst>
          </p:cNvPr>
          <p:cNvSpPr txBox="1">
            <a:spLocks/>
          </p:cNvSpPr>
          <p:nvPr/>
        </p:nvSpPr>
        <p:spPr>
          <a:xfrm>
            <a:off x="3763757" y="3886641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05.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Experiment Setup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Google Shape;192;p32">
            <a:extLst>
              <a:ext uri="{FF2B5EF4-FFF2-40B4-BE49-F238E27FC236}">
                <a16:creationId xmlns:a16="http://schemas.microsoft.com/office/drawing/2014/main" id="{AF8D946D-A694-F972-40D1-6963895C0D6C}"/>
              </a:ext>
            </a:extLst>
          </p:cNvPr>
          <p:cNvSpPr txBox="1">
            <a:spLocks/>
          </p:cNvSpPr>
          <p:nvPr/>
        </p:nvSpPr>
        <p:spPr>
          <a:xfrm>
            <a:off x="3763756" y="4619388"/>
            <a:ext cx="7513839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06.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Performance Evaluation and Result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Google Shape;192;p32">
            <a:extLst>
              <a:ext uri="{FF2B5EF4-FFF2-40B4-BE49-F238E27FC236}">
                <a16:creationId xmlns:a16="http://schemas.microsoft.com/office/drawing/2014/main" id="{DE0E4984-006B-E143-B58C-7C37C75A84D9}"/>
              </a:ext>
            </a:extLst>
          </p:cNvPr>
          <p:cNvSpPr txBox="1">
            <a:spLocks/>
          </p:cNvSpPr>
          <p:nvPr/>
        </p:nvSpPr>
        <p:spPr>
          <a:xfrm>
            <a:off x="3763757" y="5352135"/>
            <a:ext cx="596236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ilda Display"/>
              <a:buNone/>
              <a:defRPr sz="40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r>
              <a:rPr lang="en" sz="3200" kern="0" dirty="0"/>
              <a:t>07.	</a:t>
            </a:r>
            <a:r>
              <a:rPr lang="en-US" altLang="zh-TW" sz="2400" kern="0" dirty="0">
                <a:solidFill>
                  <a:schemeClr val="bg2">
                    <a:lumMod val="75000"/>
                  </a:schemeClr>
                </a:solidFill>
              </a:rPr>
              <a:t>Conclusion</a:t>
            </a:r>
            <a:endParaRPr lang="en" sz="2400" kern="0" dirty="0">
              <a:solidFill>
                <a:schemeClr val="bg2">
                  <a:lumMod val="75000"/>
                </a:schemeClr>
              </a:solidFill>
            </a:endParaRPr>
          </a:p>
        </p:txBody>
      </p:sp>
      <p:cxnSp>
        <p:nvCxnSpPr>
          <p:cNvPr id="19" name="Google Shape;206;p32">
            <a:extLst>
              <a:ext uri="{FF2B5EF4-FFF2-40B4-BE49-F238E27FC236}">
                <a16:creationId xmlns:a16="http://schemas.microsoft.com/office/drawing/2014/main" id="{C73AF2B3-B1D6-CA16-176F-FB49DEE4DB73}"/>
              </a:ext>
            </a:extLst>
          </p:cNvPr>
          <p:cNvCxnSpPr>
            <a:cxnSpLocks/>
          </p:cNvCxnSpPr>
          <p:nvPr/>
        </p:nvCxnSpPr>
        <p:spPr>
          <a:xfrm>
            <a:off x="3206873" y="877395"/>
            <a:ext cx="0" cy="534646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168346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DC946243-23BD-7894-00AC-0E4D3CA1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A34531B3-221F-F283-D522-718BD639255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 Procedure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FDF6DA-20FE-6106-2705-E3EFFBD07243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26</a:t>
            </a:r>
            <a:endParaRPr lang="zh-TW" altLang="en-US" dirty="0"/>
          </a:p>
        </p:txBody>
      </p:sp>
      <p:sp>
        <p:nvSpPr>
          <p:cNvPr id="5" name="Google Shape;219;p33">
            <a:extLst>
              <a:ext uri="{FF2B5EF4-FFF2-40B4-BE49-F238E27FC236}">
                <a16:creationId xmlns:a16="http://schemas.microsoft.com/office/drawing/2014/main" id="{A3B8F037-6D01-1337-55D6-1F12BD7C43CA}"/>
              </a:ext>
            </a:extLst>
          </p:cNvPr>
          <p:cNvSpPr/>
          <p:nvPr/>
        </p:nvSpPr>
        <p:spPr>
          <a:xfrm>
            <a:off x="-891556" y="1847440"/>
            <a:ext cx="1783112" cy="3566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9" name="圖片 8" descr="一張含有 文字, 小工具, 通訊設備, 可攜式通訊裝置 的圖片&#10;&#10;AI 產生的內容可能不正確。">
            <a:extLst>
              <a:ext uri="{FF2B5EF4-FFF2-40B4-BE49-F238E27FC236}">
                <a16:creationId xmlns:a16="http://schemas.microsoft.com/office/drawing/2014/main" id="{BE047848-29B4-1BF5-E02C-591BC023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29" y="1616664"/>
            <a:ext cx="3020785" cy="402771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BF9F1E2-60F7-BBDD-D6A5-51EE38FDF337}"/>
              </a:ext>
            </a:extLst>
          </p:cNvPr>
          <p:cNvSpPr txBox="1"/>
          <p:nvPr/>
        </p:nvSpPr>
        <p:spPr>
          <a:xfrm>
            <a:off x="1318029" y="5744583"/>
            <a:ext cx="30207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collection: </a:t>
            </a:r>
          </a:p>
          <a:p>
            <a:pPr algn="ct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Custom Android application interface 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D04BE0B-C397-F61C-1CDF-2C4EE6699D34}"/>
              </a:ext>
            </a:extLst>
          </p:cNvPr>
          <p:cNvSpPr txBox="1"/>
          <p:nvPr/>
        </p:nvSpPr>
        <p:spPr>
          <a:xfrm>
            <a:off x="5014539" y="1327006"/>
            <a:ext cx="639771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Initiating Fine Time Measurement (FTM) Session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Responding with FTM Frames</a:t>
            </a:r>
          </a:p>
          <a:p>
            <a:pPr marL="457200" indent="-457200">
              <a:buAutoNum type="arabicPeriod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Processing Received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StdDev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(Distance Standard Deviation)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Timestamp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RP Label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 Storage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CFA6F6A-A549-186C-F73A-89BF25D9D4D9}"/>
              </a:ext>
            </a:extLst>
          </p:cNvPr>
          <p:cNvSpPr/>
          <p:nvPr/>
        </p:nvSpPr>
        <p:spPr>
          <a:xfrm>
            <a:off x="5586019" y="5443014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Hz Sampling Rate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5908E0-D507-4043-671E-01DEB41C8E4F}"/>
              </a:ext>
            </a:extLst>
          </p:cNvPr>
          <p:cNvSpPr/>
          <p:nvPr/>
        </p:nvSpPr>
        <p:spPr>
          <a:xfrm>
            <a:off x="5586019" y="6034110"/>
            <a:ext cx="4672138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Collected over 6 separate session</a:t>
            </a:r>
            <a:endParaRPr lang="zh-TW" altLang="en-US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7553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E7AEE06E-B094-129F-E8F5-54E02447D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圓角 1">
            <a:extLst>
              <a:ext uri="{FF2B5EF4-FFF2-40B4-BE49-F238E27FC236}">
                <a16:creationId xmlns:a16="http://schemas.microsoft.com/office/drawing/2014/main" id="{4D584B3C-7454-B185-8A9A-D98F5F815923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Format Examples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CBEBC88-F693-C012-DBFF-114E65314E14}"/>
              </a:ext>
            </a:extLst>
          </p:cNvPr>
          <p:cNvSpPr txBox="1"/>
          <p:nvPr/>
        </p:nvSpPr>
        <p:spPr>
          <a:xfrm>
            <a:off x="11505363" y="6263640"/>
            <a:ext cx="478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27</a:t>
            </a:r>
            <a:endParaRPr lang="zh-TW" altLang="en-US" dirty="0"/>
          </a:p>
        </p:txBody>
      </p:sp>
      <p:sp>
        <p:nvSpPr>
          <p:cNvPr id="6" name="Google Shape;219;p33">
            <a:extLst>
              <a:ext uri="{FF2B5EF4-FFF2-40B4-BE49-F238E27FC236}">
                <a16:creationId xmlns:a16="http://schemas.microsoft.com/office/drawing/2014/main" id="{CDEDBDAD-C93E-04BB-9D2C-40A49A7EA451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5642AAE-FC12-DC3E-8581-335CAF43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07" y="1669446"/>
            <a:ext cx="10317015" cy="180047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5FDD65A-1E70-B474-8990-4C98FDAF29D1}"/>
              </a:ext>
            </a:extLst>
          </p:cNvPr>
          <p:cNvSpPr txBox="1"/>
          <p:nvPr/>
        </p:nvSpPr>
        <p:spPr>
          <a:xfrm>
            <a:off x="4779731" y="3469922"/>
            <a:ext cx="264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Collected data sample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C7F7FD-6AB7-B19B-2F7E-E6A2D717B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07" y="4181305"/>
            <a:ext cx="11541213" cy="138734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CA4050B-5DD7-12F3-C62D-6FE1D190B1BD}"/>
              </a:ext>
            </a:extLst>
          </p:cNvPr>
          <p:cNvSpPr txBox="1"/>
          <p:nvPr/>
        </p:nvSpPr>
        <p:spPr>
          <a:xfrm>
            <a:off x="1054607" y="5616388"/>
            <a:ext cx="1031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Synchronized data from multiple APs at specific RPs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9401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DA17655-9530-9161-3880-3BFB18687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6CB3122B-2DB6-22CD-5DD2-395373B6366F}"/>
              </a:ext>
            </a:extLst>
          </p:cNvPr>
          <p:cNvSpPr/>
          <p:nvPr/>
        </p:nvSpPr>
        <p:spPr>
          <a:xfrm>
            <a:off x="-1455720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959EBEF-723B-31B9-D427-6B3F2288A8FD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System Overview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 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DC6F5A-DE5D-4382-5992-BA6571F1C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20" y="1177480"/>
            <a:ext cx="7766958" cy="527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33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" name="Google Shape;475;p49">
            <a:extLst>
              <a:ext uri="{FF2B5EF4-FFF2-40B4-BE49-F238E27FC236}">
                <a16:creationId xmlns:a16="http://schemas.microsoft.com/office/drawing/2014/main" id="{F9F9883C-3E7F-D1DE-29F3-59700674FA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3575" y="2905814"/>
            <a:ext cx="10497976" cy="141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" dirty="0"/>
              <a:t>Thanks for Listening!</a:t>
            </a:r>
            <a:endParaRPr sz="5000" dirty="0"/>
          </a:p>
        </p:txBody>
      </p:sp>
      <p:pic>
        <p:nvPicPr>
          <p:cNvPr id="10" name="Google Shape;546;p55">
            <a:extLst>
              <a:ext uri="{FF2B5EF4-FFF2-40B4-BE49-F238E27FC236}">
                <a16:creationId xmlns:a16="http://schemas.microsoft.com/office/drawing/2014/main" id="{F840C96A-1E3F-686B-EBF7-83808B20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377" b="6377"/>
          <a:stretch/>
        </p:blipFill>
        <p:spPr>
          <a:xfrm>
            <a:off x="7295745" y="1593217"/>
            <a:ext cx="4786008" cy="3671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660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>
          <a:extLst>
            <a:ext uri="{FF2B5EF4-FFF2-40B4-BE49-F238E27FC236}">
              <a16:creationId xmlns:a16="http://schemas.microsoft.com/office/drawing/2014/main" id="{0FC1EABA-1751-2FE4-0097-EF92DB0F1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>
            <a:extLst>
              <a:ext uri="{FF2B5EF4-FFF2-40B4-BE49-F238E27FC236}">
                <a16:creationId xmlns:a16="http://schemas.microsoft.com/office/drawing/2014/main" id="{E251FD30-992E-155B-BDB0-E87694EBC60E}"/>
              </a:ext>
            </a:extLst>
          </p:cNvPr>
          <p:cNvSpPr/>
          <p:nvPr/>
        </p:nvSpPr>
        <p:spPr>
          <a:xfrm>
            <a:off x="9805900" y="-202433"/>
            <a:ext cx="3057200" cy="47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6" name="Google Shape;226;p34">
            <a:extLst>
              <a:ext uri="{FF2B5EF4-FFF2-40B4-BE49-F238E27FC236}">
                <a16:creationId xmlns:a16="http://schemas.microsoft.com/office/drawing/2014/main" id="{08CD9698-2205-F408-4FD5-47CB4A5FF4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51754" y="2593207"/>
            <a:ext cx="6254146" cy="202036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6000" b="1" dirty="0"/>
              <a:t>Introduction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268352B-DE29-F319-839D-70FB09988BEA}"/>
              </a:ext>
            </a:extLst>
          </p:cNvPr>
          <p:cNvSpPr/>
          <p:nvPr/>
        </p:nvSpPr>
        <p:spPr>
          <a:xfrm>
            <a:off x="2039641" y="3048925"/>
            <a:ext cx="1037892" cy="109728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000" b="1" dirty="0">
                <a:solidFill>
                  <a:schemeClr val="tx2">
                    <a:lumMod val="50000"/>
                  </a:schemeClr>
                </a:solidFill>
                <a:latin typeface="Gilda Display" panose="02020500000000000000" charset="0"/>
                <a:ea typeface="微軟正黑體" panose="020B0604030504040204" pitchFamily="34" charset="-120"/>
              </a:rPr>
              <a:t>1</a:t>
            </a:r>
            <a:endParaRPr lang="zh-TW" altLang="en-US" sz="4000" b="1" dirty="0">
              <a:solidFill>
                <a:schemeClr val="tx2">
                  <a:lumMod val="50000"/>
                </a:schemeClr>
              </a:solidFill>
              <a:latin typeface="Gilda Displ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033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9806551-DFED-64C4-8873-90BBD9315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8C475B0-7D36-1D4D-5264-2F01A5FB0ED7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9ED6CAE-5AF0-DD9F-64F0-B35E6F670D8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Why Indoor Positioning Systems (IPS)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Matter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A94B70-DE10-F4A2-A462-976908A4BB28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" name="Google Shape;8455;p62">
            <a:extLst>
              <a:ext uri="{FF2B5EF4-FFF2-40B4-BE49-F238E27FC236}">
                <a16:creationId xmlns:a16="http://schemas.microsoft.com/office/drawing/2014/main" id="{C4879F45-FE30-84CE-09A3-71046BBDA2B6}"/>
              </a:ext>
            </a:extLst>
          </p:cNvPr>
          <p:cNvSpPr/>
          <p:nvPr/>
        </p:nvSpPr>
        <p:spPr>
          <a:xfrm>
            <a:off x="4634327" y="2849663"/>
            <a:ext cx="2803432" cy="264343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629;p68">
            <a:extLst>
              <a:ext uri="{FF2B5EF4-FFF2-40B4-BE49-F238E27FC236}">
                <a16:creationId xmlns:a16="http://schemas.microsoft.com/office/drawing/2014/main" id="{777A0AE8-B1B9-52B5-26F6-62C758834834}"/>
              </a:ext>
            </a:extLst>
          </p:cNvPr>
          <p:cNvGrpSpPr/>
          <p:nvPr/>
        </p:nvGrpSpPr>
        <p:grpSpPr>
          <a:xfrm>
            <a:off x="1150886" y="3914192"/>
            <a:ext cx="1391120" cy="1356195"/>
            <a:chOff x="7957483" y="3350848"/>
            <a:chExt cx="357387" cy="357387"/>
          </a:xfrm>
        </p:grpSpPr>
        <p:sp>
          <p:nvSpPr>
            <p:cNvPr id="9" name="Google Shape;11630;p68">
              <a:extLst>
                <a:ext uri="{FF2B5EF4-FFF2-40B4-BE49-F238E27FC236}">
                  <a16:creationId xmlns:a16="http://schemas.microsoft.com/office/drawing/2014/main" id="{0EFB6882-AE74-0155-9051-546711571D1B}"/>
                </a:ext>
              </a:extLst>
            </p:cNvPr>
            <p:cNvSpPr/>
            <p:nvPr/>
          </p:nvSpPr>
          <p:spPr>
            <a:xfrm>
              <a:off x="8025312" y="3410721"/>
              <a:ext cx="71649" cy="71267"/>
            </a:xfrm>
            <a:custGeom>
              <a:avLst/>
              <a:gdLst/>
              <a:ahLst/>
              <a:cxnLst/>
              <a:rect l="l" t="t" r="r" b="b"/>
              <a:pathLst>
                <a:path w="2251" h="2239" extrusionOk="0">
                  <a:moveTo>
                    <a:pt x="1120" y="0"/>
                  </a:moveTo>
                  <a:cubicBezTo>
                    <a:pt x="489" y="0"/>
                    <a:pt x="1" y="500"/>
                    <a:pt x="1" y="1120"/>
                  </a:cubicBezTo>
                  <a:cubicBezTo>
                    <a:pt x="1" y="1727"/>
                    <a:pt x="513" y="2239"/>
                    <a:pt x="1120" y="2239"/>
                  </a:cubicBezTo>
                  <a:cubicBezTo>
                    <a:pt x="1739" y="2239"/>
                    <a:pt x="2239" y="1727"/>
                    <a:pt x="2239" y="1120"/>
                  </a:cubicBezTo>
                  <a:cubicBezTo>
                    <a:pt x="2251" y="1048"/>
                    <a:pt x="2156" y="953"/>
                    <a:pt x="2072" y="953"/>
                  </a:cubicBezTo>
                  <a:lnTo>
                    <a:pt x="1358" y="953"/>
                  </a:lnTo>
                  <a:cubicBezTo>
                    <a:pt x="1251" y="953"/>
                    <a:pt x="1179" y="1024"/>
                    <a:pt x="1179" y="1131"/>
                  </a:cubicBezTo>
                  <a:cubicBezTo>
                    <a:pt x="1179" y="1239"/>
                    <a:pt x="1251" y="1310"/>
                    <a:pt x="1358" y="1310"/>
                  </a:cubicBezTo>
                  <a:lnTo>
                    <a:pt x="1858" y="1310"/>
                  </a:lnTo>
                  <a:cubicBezTo>
                    <a:pt x="1787" y="1655"/>
                    <a:pt x="1477" y="1905"/>
                    <a:pt x="1120" y="1905"/>
                  </a:cubicBezTo>
                  <a:cubicBezTo>
                    <a:pt x="703" y="1905"/>
                    <a:pt x="346" y="1560"/>
                    <a:pt x="346" y="1131"/>
                  </a:cubicBezTo>
                  <a:cubicBezTo>
                    <a:pt x="346" y="715"/>
                    <a:pt x="691" y="358"/>
                    <a:pt x="1120" y="358"/>
                  </a:cubicBezTo>
                  <a:cubicBezTo>
                    <a:pt x="1310" y="358"/>
                    <a:pt x="1489" y="429"/>
                    <a:pt x="1620" y="548"/>
                  </a:cubicBezTo>
                  <a:cubicBezTo>
                    <a:pt x="1660" y="576"/>
                    <a:pt x="1702" y="591"/>
                    <a:pt x="1745" y="591"/>
                  </a:cubicBezTo>
                  <a:cubicBezTo>
                    <a:pt x="1791" y="591"/>
                    <a:pt x="1838" y="573"/>
                    <a:pt x="1882" y="536"/>
                  </a:cubicBezTo>
                  <a:cubicBezTo>
                    <a:pt x="1953" y="465"/>
                    <a:pt x="1941" y="358"/>
                    <a:pt x="1858" y="286"/>
                  </a:cubicBezTo>
                  <a:cubicBezTo>
                    <a:pt x="1656" y="108"/>
                    <a:pt x="1406" y="0"/>
                    <a:pt x="11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31;p68">
              <a:extLst>
                <a:ext uri="{FF2B5EF4-FFF2-40B4-BE49-F238E27FC236}">
                  <a16:creationId xmlns:a16="http://schemas.microsoft.com/office/drawing/2014/main" id="{C90D1D83-354B-56EE-9266-36C16277A1C3}"/>
                </a:ext>
              </a:extLst>
            </p:cNvPr>
            <p:cNvSpPr/>
            <p:nvPr/>
          </p:nvSpPr>
          <p:spPr>
            <a:xfrm>
              <a:off x="8191306" y="3380768"/>
              <a:ext cx="70917" cy="71299"/>
            </a:xfrm>
            <a:custGeom>
              <a:avLst/>
              <a:gdLst/>
              <a:ahLst/>
              <a:cxnLst/>
              <a:rect l="l" t="t" r="r" b="b"/>
              <a:pathLst>
                <a:path w="2228" h="2240" extrusionOk="0">
                  <a:moveTo>
                    <a:pt x="1108" y="346"/>
                  </a:moveTo>
                  <a:cubicBezTo>
                    <a:pt x="1548" y="346"/>
                    <a:pt x="1882" y="691"/>
                    <a:pt x="1882" y="1120"/>
                  </a:cubicBezTo>
                  <a:cubicBezTo>
                    <a:pt x="1870" y="1549"/>
                    <a:pt x="1525" y="1894"/>
                    <a:pt x="1108" y="1894"/>
                  </a:cubicBezTo>
                  <a:cubicBezTo>
                    <a:pt x="691" y="1894"/>
                    <a:pt x="334" y="1549"/>
                    <a:pt x="334" y="1120"/>
                  </a:cubicBezTo>
                  <a:cubicBezTo>
                    <a:pt x="334" y="703"/>
                    <a:pt x="679" y="346"/>
                    <a:pt x="1108" y="346"/>
                  </a:cubicBezTo>
                  <a:close/>
                  <a:moveTo>
                    <a:pt x="1108" y="1"/>
                  </a:moveTo>
                  <a:cubicBezTo>
                    <a:pt x="489" y="1"/>
                    <a:pt x="1" y="513"/>
                    <a:pt x="1" y="1120"/>
                  </a:cubicBezTo>
                  <a:cubicBezTo>
                    <a:pt x="1" y="1751"/>
                    <a:pt x="501" y="2239"/>
                    <a:pt x="1108" y="2239"/>
                  </a:cubicBezTo>
                  <a:cubicBezTo>
                    <a:pt x="1739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32;p68">
              <a:extLst>
                <a:ext uri="{FF2B5EF4-FFF2-40B4-BE49-F238E27FC236}">
                  <a16:creationId xmlns:a16="http://schemas.microsoft.com/office/drawing/2014/main" id="{A06CA1DF-2E0B-C1FA-8E4D-0AE2CE733106}"/>
                </a:ext>
              </a:extLst>
            </p:cNvPr>
            <p:cNvSpPr/>
            <p:nvPr/>
          </p:nvSpPr>
          <p:spPr>
            <a:xfrm>
              <a:off x="7957483" y="3350848"/>
              <a:ext cx="357387" cy="357387"/>
            </a:xfrm>
            <a:custGeom>
              <a:avLst/>
              <a:gdLst/>
              <a:ahLst/>
              <a:cxnLst/>
              <a:rect l="l" t="t" r="r" b="b"/>
              <a:pathLst>
                <a:path w="11228" h="11228" extrusionOk="0">
                  <a:moveTo>
                    <a:pt x="8454" y="369"/>
                  </a:moveTo>
                  <a:cubicBezTo>
                    <a:pt x="9525" y="369"/>
                    <a:pt x="10406" y="1238"/>
                    <a:pt x="10406" y="2310"/>
                  </a:cubicBezTo>
                  <a:cubicBezTo>
                    <a:pt x="10406" y="3167"/>
                    <a:pt x="9097" y="4691"/>
                    <a:pt x="8454" y="5370"/>
                  </a:cubicBezTo>
                  <a:cubicBezTo>
                    <a:pt x="7823" y="4691"/>
                    <a:pt x="6513" y="3143"/>
                    <a:pt x="6513" y="2310"/>
                  </a:cubicBezTo>
                  <a:cubicBezTo>
                    <a:pt x="6513" y="1227"/>
                    <a:pt x="7370" y="369"/>
                    <a:pt x="8454" y="369"/>
                  </a:cubicBezTo>
                  <a:close/>
                  <a:moveTo>
                    <a:pt x="5620" y="369"/>
                  </a:moveTo>
                  <a:cubicBezTo>
                    <a:pt x="6073" y="369"/>
                    <a:pt x="6537" y="429"/>
                    <a:pt x="6989" y="548"/>
                  </a:cubicBezTo>
                  <a:cubicBezTo>
                    <a:pt x="6477" y="965"/>
                    <a:pt x="6156" y="1596"/>
                    <a:pt x="6156" y="2310"/>
                  </a:cubicBezTo>
                  <a:cubicBezTo>
                    <a:pt x="6156" y="2524"/>
                    <a:pt x="6215" y="2751"/>
                    <a:pt x="6299" y="2989"/>
                  </a:cubicBezTo>
                  <a:lnTo>
                    <a:pt x="536" y="6977"/>
                  </a:lnTo>
                  <a:cubicBezTo>
                    <a:pt x="417" y="6537"/>
                    <a:pt x="358" y="6084"/>
                    <a:pt x="358" y="5620"/>
                  </a:cubicBezTo>
                  <a:cubicBezTo>
                    <a:pt x="358" y="2715"/>
                    <a:pt x="2715" y="369"/>
                    <a:pt x="5620" y="369"/>
                  </a:cubicBezTo>
                  <a:close/>
                  <a:moveTo>
                    <a:pt x="10359" y="3417"/>
                  </a:moveTo>
                  <a:cubicBezTo>
                    <a:pt x="10668" y="4096"/>
                    <a:pt x="10835" y="4858"/>
                    <a:pt x="10835" y="5620"/>
                  </a:cubicBezTo>
                  <a:cubicBezTo>
                    <a:pt x="10871" y="7418"/>
                    <a:pt x="9966" y="9013"/>
                    <a:pt x="8561" y="9966"/>
                  </a:cubicBezTo>
                  <a:lnTo>
                    <a:pt x="5358" y="5394"/>
                  </a:lnTo>
                  <a:lnTo>
                    <a:pt x="7001" y="4191"/>
                  </a:lnTo>
                  <a:cubicBezTo>
                    <a:pt x="7585" y="4989"/>
                    <a:pt x="8263" y="5679"/>
                    <a:pt x="8311" y="5739"/>
                  </a:cubicBezTo>
                  <a:cubicBezTo>
                    <a:pt x="8335" y="5763"/>
                    <a:pt x="8382" y="5799"/>
                    <a:pt x="8430" y="5799"/>
                  </a:cubicBezTo>
                  <a:cubicBezTo>
                    <a:pt x="8478" y="5799"/>
                    <a:pt x="8513" y="5775"/>
                    <a:pt x="8549" y="5739"/>
                  </a:cubicBezTo>
                  <a:cubicBezTo>
                    <a:pt x="8609" y="5679"/>
                    <a:pt x="9764" y="4513"/>
                    <a:pt x="10359" y="3417"/>
                  </a:cubicBezTo>
                  <a:close/>
                  <a:moveTo>
                    <a:pt x="5096" y="5608"/>
                  </a:moveTo>
                  <a:lnTo>
                    <a:pt x="8275" y="10156"/>
                  </a:lnTo>
                  <a:cubicBezTo>
                    <a:pt x="8025" y="10287"/>
                    <a:pt x="7775" y="10406"/>
                    <a:pt x="7525" y="10513"/>
                  </a:cubicBezTo>
                  <a:lnTo>
                    <a:pt x="4430" y="6096"/>
                  </a:lnTo>
                  <a:lnTo>
                    <a:pt x="5096" y="5608"/>
                  </a:lnTo>
                  <a:close/>
                  <a:moveTo>
                    <a:pt x="6466" y="3310"/>
                  </a:moveTo>
                  <a:cubicBezTo>
                    <a:pt x="6573" y="3501"/>
                    <a:pt x="6692" y="3715"/>
                    <a:pt x="6823" y="3905"/>
                  </a:cubicBezTo>
                  <a:lnTo>
                    <a:pt x="3215" y="6537"/>
                  </a:lnTo>
                  <a:cubicBezTo>
                    <a:pt x="3132" y="6596"/>
                    <a:pt x="3132" y="6739"/>
                    <a:pt x="3203" y="6811"/>
                  </a:cubicBezTo>
                  <a:cubicBezTo>
                    <a:pt x="3236" y="6843"/>
                    <a:pt x="3283" y="6862"/>
                    <a:pt x="3329" y="6862"/>
                  </a:cubicBezTo>
                  <a:cubicBezTo>
                    <a:pt x="3366" y="6862"/>
                    <a:pt x="3403" y="6849"/>
                    <a:pt x="3429" y="6822"/>
                  </a:cubicBezTo>
                  <a:lnTo>
                    <a:pt x="4144" y="6299"/>
                  </a:lnTo>
                  <a:lnTo>
                    <a:pt x="7180" y="10632"/>
                  </a:lnTo>
                  <a:cubicBezTo>
                    <a:pt x="6668" y="10799"/>
                    <a:pt x="6156" y="10871"/>
                    <a:pt x="5620" y="10871"/>
                  </a:cubicBezTo>
                  <a:cubicBezTo>
                    <a:pt x="3751" y="10871"/>
                    <a:pt x="2132" y="9906"/>
                    <a:pt x="1191" y="8442"/>
                  </a:cubicBezTo>
                  <a:lnTo>
                    <a:pt x="2727" y="7334"/>
                  </a:lnTo>
                  <a:cubicBezTo>
                    <a:pt x="2822" y="7275"/>
                    <a:pt x="2822" y="7132"/>
                    <a:pt x="2739" y="7061"/>
                  </a:cubicBezTo>
                  <a:cubicBezTo>
                    <a:pt x="2706" y="7028"/>
                    <a:pt x="2663" y="7010"/>
                    <a:pt x="2620" y="7010"/>
                  </a:cubicBezTo>
                  <a:cubicBezTo>
                    <a:pt x="2585" y="7010"/>
                    <a:pt x="2551" y="7022"/>
                    <a:pt x="2525" y="7049"/>
                  </a:cubicBezTo>
                  <a:lnTo>
                    <a:pt x="1012" y="8144"/>
                  </a:lnTo>
                  <a:cubicBezTo>
                    <a:pt x="870" y="7894"/>
                    <a:pt x="751" y="7608"/>
                    <a:pt x="655" y="7334"/>
                  </a:cubicBezTo>
                  <a:lnTo>
                    <a:pt x="6466" y="3310"/>
                  </a:lnTo>
                  <a:close/>
                  <a:moveTo>
                    <a:pt x="5608" y="0"/>
                  </a:moveTo>
                  <a:cubicBezTo>
                    <a:pt x="4108" y="0"/>
                    <a:pt x="2715" y="584"/>
                    <a:pt x="1643" y="1643"/>
                  </a:cubicBezTo>
                  <a:cubicBezTo>
                    <a:pt x="584" y="2703"/>
                    <a:pt x="0" y="4120"/>
                    <a:pt x="0" y="5620"/>
                  </a:cubicBezTo>
                  <a:cubicBezTo>
                    <a:pt x="0" y="7120"/>
                    <a:pt x="584" y="8525"/>
                    <a:pt x="1643" y="9597"/>
                  </a:cubicBezTo>
                  <a:cubicBezTo>
                    <a:pt x="2691" y="10644"/>
                    <a:pt x="4108" y="11228"/>
                    <a:pt x="5608" y="11228"/>
                  </a:cubicBezTo>
                  <a:cubicBezTo>
                    <a:pt x="7120" y="11228"/>
                    <a:pt x="8513" y="10644"/>
                    <a:pt x="9585" y="9597"/>
                  </a:cubicBezTo>
                  <a:cubicBezTo>
                    <a:pt x="10645" y="8537"/>
                    <a:pt x="11228" y="7120"/>
                    <a:pt x="11228" y="5620"/>
                  </a:cubicBezTo>
                  <a:cubicBezTo>
                    <a:pt x="11228" y="4715"/>
                    <a:pt x="11002" y="3822"/>
                    <a:pt x="10585" y="3012"/>
                  </a:cubicBezTo>
                  <a:cubicBezTo>
                    <a:pt x="10692" y="2762"/>
                    <a:pt x="10752" y="2524"/>
                    <a:pt x="10752" y="2310"/>
                  </a:cubicBezTo>
                  <a:cubicBezTo>
                    <a:pt x="10752" y="1048"/>
                    <a:pt x="9716" y="0"/>
                    <a:pt x="8442" y="0"/>
                  </a:cubicBezTo>
                  <a:cubicBezTo>
                    <a:pt x="8037" y="0"/>
                    <a:pt x="7668" y="107"/>
                    <a:pt x="7358" y="286"/>
                  </a:cubicBezTo>
                  <a:cubicBezTo>
                    <a:pt x="6787" y="107"/>
                    <a:pt x="6204" y="0"/>
                    <a:pt x="5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50F5C0-280E-1D1F-868D-537F71F368CA}"/>
              </a:ext>
            </a:extLst>
          </p:cNvPr>
          <p:cNvSpPr txBox="1"/>
          <p:nvPr/>
        </p:nvSpPr>
        <p:spPr>
          <a:xfrm>
            <a:off x="4462935" y="2107808"/>
            <a:ext cx="3146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Indoor environments</a:t>
            </a:r>
            <a:endParaRPr lang="zh-TW" altLang="en-US" sz="2000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形 13" descr="衛星 外框">
            <a:extLst>
              <a:ext uri="{FF2B5EF4-FFF2-40B4-BE49-F238E27FC236}">
                <a16:creationId xmlns:a16="http://schemas.microsoft.com/office/drawing/2014/main" id="{132E6B63-34F2-22C3-63A2-756B6DA29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708" y="2634686"/>
            <a:ext cx="1097477" cy="109747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88B80CD-1082-98D3-B4BF-C1BCFCE4531E}"/>
              </a:ext>
            </a:extLst>
          </p:cNvPr>
          <p:cNvSpPr txBox="1"/>
          <p:nvPr/>
        </p:nvSpPr>
        <p:spPr>
          <a:xfrm>
            <a:off x="1297709" y="2101413"/>
            <a:ext cx="1097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537B8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GNSS</a:t>
            </a:r>
            <a:endParaRPr lang="zh-TW" altLang="en-US" b="1" dirty="0">
              <a:solidFill>
                <a:srgbClr val="537B8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5" name="手繪多邊形: 圖案 44">
            <a:extLst>
              <a:ext uri="{FF2B5EF4-FFF2-40B4-BE49-F238E27FC236}">
                <a16:creationId xmlns:a16="http://schemas.microsoft.com/office/drawing/2014/main" id="{322F2042-7E3B-22A7-F419-010A7EFDEBA2}"/>
              </a:ext>
            </a:extLst>
          </p:cNvPr>
          <p:cNvSpPr/>
          <p:nvPr/>
        </p:nvSpPr>
        <p:spPr>
          <a:xfrm>
            <a:off x="2983033" y="4013133"/>
            <a:ext cx="1209964" cy="341750"/>
          </a:xfrm>
          <a:custGeom>
            <a:avLst/>
            <a:gdLst>
              <a:gd name="connsiteX0" fmla="*/ 0 w 1209964"/>
              <a:gd name="connsiteY0" fmla="*/ 341750 h 341750"/>
              <a:gd name="connsiteX1" fmla="*/ 314037 w 1209964"/>
              <a:gd name="connsiteY1" fmla="*/ 5 h 341750"/>
              <a:gd name="connsiteX2" fmla="*/ 757382 w 1209964"/>
              <a:gd name="connsiteY2" fmla="*/ 332514 h 341750"/>
              <a:gd name="connsiteX3" fmla="*/ 1209964 w 1209964"/>
              <a:gd name="connsiteY3" fmla="*/ 46187 h 34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9964" h="341750">
                <a:moveTo>
                  <a:pt x="0" y="341750"/>
                </a:moveTo>
                <a:cubicBezTo>
                  <a:pt x="93903" y="171647"/>
                  <a:pt x="187807" y="1544"/>
                  <a:pt x="314037" y="5"/>
                </a:cubicBezTo>
                <a:cubicBezTo>
                  <a:pt x="440267" y="-1534"/>
                  <a:pt x="608061" y="324817"/>
                  <a:pt x="757382" y="332514"/>
                </a:cubicBezTo>
                <a:cubicBezTo>
                  <a:pt x="906703" y="340211"/>
                  <a:pt x="1058333" y="193199"/>
                  <a:pt x="1209964" y="46187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0E43366D-292F-A99D-39E3-E59F97954139}"/>
              </a:ext>
            </a:extLst>
          </p:cNvPr>
          <p:cNvSpPr/>
          <p:nvPr/>
        </p:nvSpPr>
        <p:spPr>
          <a:xfrm>
            <a:off x="2943194" y="4319228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6533A68-FDFA-EC5F-AF26-62F5918F69CD}"/>
              </a:ext>
            </a:extLst>
          </p:cNvPr>
          <p:cNvSpPr/>
          <p:nvPr/>
        </p:nvSpPr>
        <p:spPr>
          <a:xfrm>
            <a:off x="4159462" y="4013133"/>
            <a:ext cx="92364" cy="9927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8" name="Google Shape;8452;p62">
            <a:extLst>
              <a:ext uri="{FF2B5EF4-FFF2-40B4-BE49-F238E27FC236}">
                <a16:creationId xmlns:a16="http://schemas.microsoft.com/office/drawing/2014/main" id="{A986A31A-1EDF-93A8-DCAA-C9762E87092B}"/>
              </a:ext>
            </a:extLst>
          </p:cNvPr>
          <p:cNvGrpSpPr/>
          <p:nvPr/>
        </p:nvGrpSpPr>
        <p:grpSpPr>
          <a:xfrm>
            <a:off x="3348747" y="3992748"/>
            <a:ext cx="500471" cy="461701"/>
            <a:chOff x="5779408" y="3699191"/>
            <a:chExt cx="317645" cy="318757"/>
          </a:xfrm>
          <a:solidFill>
            <a:srgbClr val="C00000"/>
          </a:solidFill>
        </p:grpSpPr>
        <p:sp>
          <p:nvSpPr>
            <p:cNvPr id="49" name="Google Shape;8453;p62">
              <a:extLst>
                <a:ext uri="{FF2B5EF4-FFF2-40B4-BE49-F238E27FC236}">
                  <a16:creationId xmlns:a16="http://schemas.microsoft.com/office/drawing/2014/main" id="{CF44BEA6-3040-D4B1-CA4C-BE292B25298B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454;p62">
              <a:extLst>
                <a:ext uri="{FF2B5EF4-FFF2-40B4-BE49-F238E27FC236}">
                  <a16:creationId xmlns:a16="http://schemas.microsoft.com/office/drawing/2014/main" id="{E0D3F54E-658E-0C68-3AA9-132C153C1247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solidFill>
                <a:srgbClr val="C0000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" name="圖形 57" descr="建築物 外框">
            <a:extLst>
              <a:ext uri="{FF2B5EF4-FFF2-40B4-BE49-F238E27FC236}">
                <a16:creationId xmlns:a16="http://schemas.microsoft.com/office/drawing/2014/main" id="{B09E277F-BA96-7FF6-3D3B-37400F9EA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8956" y="3429000"/>
            <a:ext cx="1320800" cy="1320800"/>
          </a:xfrm>
          <a:prstGeom prst="rect">
            <a:avLst/>
          </a:prstGeom>
        </p:spPr>
      </p:pic>
      <p:pic>
        <p:nvPicPr>
          <p:cNvPr id="60" name="圖形 59" descr="迷宮 外框">
            <a:extLst>
              <a:ext uri="{FF2B5EF4-FFF2-40B4-BE49-F238E27FC236}">
                <a16:creationId xmlns:a16="http://schemas.microsoft.com/office/drawing/2014/main" id="{66E43845-26E1-5DFA-1308-E741330A84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49756" y="3563966"/>
            <a:ext cx="1127335" cy="112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8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62E1D515-A482-2D4C-E40F-403F529CE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9767E3D7-9F15-DCF7-9704-A42CAE89E4EC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17D165C-AA3E-42E4-ADDB-7726E16F6FF9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Fingerprint-Based IPS</a:t>
            </a:r>
            <a:r>
              <a:rPr lang="zh-TW" altLang="en-US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2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310C16-0311-8CF4-C660-219C1CC80416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pic>
        <p:nvPicPr>
          <p:cNvPr id="5" name="圖形 4" descr="指紋 外框">
            <a:extLst>
              <a:ext uri="{FF2B5EF4-FFF2-40B4-BE49-F238E27FC236}">
                <a16:creationId xmlns:a16="http://schemas.microsoft.com/office/drawing/2014/main" id="{4E75EFCE-67EF-3099-9239-3A005EC7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5755" y="3554285"/>
            <a:ext cx="1005528" cy="100552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AA00B50-F831-64F6-7540-02BAAA8AD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372" y="1361562"/>
            <a:ext cx="914400" cy="914400"/>
          </a:xfrm>
          <a:prstGeom prst="rect">
            <a:avLst/>
          </a:prstGeom>
        </p:spPr>
      </p:pic>
      <p:pic>
        <p:nvPicPr>
          <p:cNvPr id="19" name="圖片 18" descr="一張含有 圓形, 圖形, 鮮豔, 創造力 的圖片&#10;&#10;AI 產生的內容可能不正確。">
            <a:extLst>
              <a:ext uri="{FF2B5EF4-FFF2-40B4-BE49-F238E27FC236}">
                <a16:creationId xmlns:a16="http://schemas.microsoft.com/office/drawing/2014/main" id="{3AC6E3E5-A9EA-4318-3BB9-0B5EE4B4F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96" y="2532947"/>
            <a:ext cx="972552" cy="972552"/>
          </a:xfrm>
          <a:prstGeom prst="rect">
            <a:avLst/>
          </a:prstGeom>
        </p:spPr>
      </p:pic>
      <p:pic>
        <p:nvPicPr>
          <p:cNvPr id="21" name="圖片 20" descr="一張含有 圖形, 黑色, 字型, 標誌 的圖片&#10;&#10;AI 產生的內容可能不正確。">
            <a:extLst>
              <a:ext uri="{FF2B5EF4-FFF2-40B4-BE49-F238E27FC236}">
                <a16:creationId xmlns:a16="http://schemas.microsoft.com/office/drawing/2014/main" id="{DA4FC2C8-D010-4994-7964-EA2F26A509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7" y="3449199"/>
            <a:ext cx="2612150" cy="1589690"/>
          </a:xfrm>
          <a:prstGeom prst="rect">
            <a:avLst/>
          </a:prstGeom>
        </p:spPr>
      </p:pic>
      <p:pic>
        <p:nvPicPr>
          <p:cNvPr id="23" name="圖片 22" descr="一張含有 圖形, 標誌, 字型, 螢幕擷取畫面 的圖片&#10;&#10;AI 產生的內容可能不正確。">
            <a:extLst>
              <a:ext uri="{FF2B5EF4-FFF2-40B4-BE49-F238E27FC236}">
                <a16:creationId xmlns:a16="http://schemas.microsoft.com/office/drawing/2014/main" id="{03D91CC9-641D-DB01-0AF8-BE5C342057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776" y="5070849"/>
            <a:ext cx="918072" cy="914399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50CF9B72-BFAC-CE75-9C6D-027499D4CD31}"/>
              </a:ext>
            </a:extLst>
          </p:cNvPr>
          <p:cNvCxnSpPr/>
          <p:nvPr/>
        </p:nvCxnSpPr>
        <p:spPr>
          <a:xfrm>
            <a:off x="3129280" y="1473322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片 32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7EDD6B25-7A87-DC20-D519-C9C8BF15B3F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38" y="2432508"/>
            <a:ext cx="1005528" cy="1005528"/>
          </a:xfrm>
          <a:prstGeom prst="rect">
            <a:avLst/>
          </a:prstGeom>
        </p:spPr>
      </p:pic>
      <p:pic>
        <p:nvPicPr>
          <p:cNvPr id="34" name="圖片 33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B7F2B2C-1EB3-951F-22CD-4D39799E06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03" y="3797790"/>
            <a:ext cx="1005528" cy="1005528"/>
          </a:xfrm>
          <a:prstGeom prst="rect">
            <a:avLst/>
          </a:prstGeom>
        </p:spPr>
      </p:pic>
      <p:pic>
        <p:nvPicPr>
          <p:cNvPr id="35" name="圖片 34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C84D03C9-F525-D084-ADC1-08B62E0239C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184" y="4796840"/>
            <a:ext cx="1005528" cy="1005528"/>
          </a:xfrm>
          <a:prstGeom prst="rect">
            <a:avLst/>
          </a:prstGeom>
        </p:spPr>
      </p:pic>
      <p:pic>
        <p:nvPicPr>
          <p:cNvPr id="36" name="圖片 35" descr="一張含有 黑色, 圖形, 圓形, 黑暗 的圖片&#10;&#10;AI 產生的內容可能不正確。">
            <a:extLst>
              <a:ext uri="{FF2B5EF4-FFF2-40B4-BE49-F238E27FC236}">
                <a16:creationId xmlns:a16="http://schemas.microsoft.com/office/drawing/2014/main" id="{07C739CB-07F5-230A-BFDE-DCB116E1405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63" y="3552235"/>
            <a:ext cx="1005528" cy="1005528"/>
          </a:xfrm>
          <a:prstGeom prst="rect">
            <a:avLst/>
          </a:prstGeom>
        </p:spPr>
      </p:pic>
      <p:pic>
        <p:nvPicPr>
          <p:cNvPr id="38" name="圖形 37" descr="有圖釘的地圖 外框">
            <a:extLst>
              <a:ext uri="{FF2B5EF4-FFF2-40B4-BE49-F238E27FC236}">
                <a16:creationId xmlns:a16="http://schemas.microsoft.com/office/drawing/2014/main" id="{82E4CB9B-BBDB-F184-C063-BC138D2B8B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78404" y="2690379"/>
            <a:ext cx="2214821" cy="2214821"/>
          </a:xfrm>
          <a:prstGeom prst="rect">
            <a:avLst/>
          </a:prstGeom>
        </p:spPr>
      </p:pic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EFCC82A-9A9C-0250-266F-0D8FFF06D222}"/>
              </a:ext>
            </a:extLst>
          </p:cNvPr>
          <p:cNvSpPr/>
          <p:nvPr/>
        </p:nvSpPr>
        <p:spPr>
          <a:xfrm>
            <a:off x="9460708" y="3271657"/>
            <a:ext cx="2314732" cy="1052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Localization </a:t>
            </a:r>
          </a:p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805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1EACBE9A-C5E8-909E-9349-AD0967DAA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3E2076A4-1CE0-98B0-1E62-945B06AA5AE5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4EB14C4-E785-4A6E-B7D1-C997EE6BAA37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Fine Time Measurement (FTM) in IPS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982061-4082-546A-73B3-3B933A42D0AA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E831914-1B0D-8821-F237-F5CEBA7FF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09" y="3642451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FA914F8-7478-FF20-1E73-CCECD0BDE30B}"/>
              </a:ext>
            </a:extLst>
          </p:cNvPr>
          <p:cNvSpPr txBox="1"/>
          <p:nvPr/>
        </p:nvSpPr>
        <p:spPr>
          <a:xfrm>
            <a:off x="7053196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形 7" descr="智慧型手機 外框">
            <a:extLst>
              <a:ext uri="{FF2B5EF4-FFF2-40B4-BE49-F238E27FC236}">
                <a16:creationId xmlns:a16="http://schemas.microsoft.com/office/drawing/2014/main" id="{C4AC4FB8-0624-7F7F-71D1-5F674333F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720" y="3476738"/>
            <a:ext cx="1869440" cy="1869440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0C589D9-A436-B4D5-F74C-C55F47115019}"/>
              </a:ext>
            </a:extLst>
          </p:cNvPr>
          <p:cNvCxnSpPr/>
          <p:nvPr/>
        </p:nvCxnSpPr>
        <p:spPr>
          <a:xfrm>
            <a:off x="6217920" y="1611957"/>
            <a:ext cx="0" cy="43788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78CD605-B7F3-07B6-8BE2-49EA6CEDBCD4}"/>
              </a:ext>
            </a:extLst>
          </p:cNvPr>
          <p:cNvCxnSpPr>
            <a:cxnSpLocks/>
          </p:cNvCxnSpPr>
          <p:nvPr/>
        </p:nvCxnSpPr>
        <p:spPr>
          <a:xfrm>
            <a:off x="8300720" y="3920376"/>
            <a:ext cx="154432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BC71D55F-549A-5EED-FD98-16FEE1A02B82}"/>
              </a:ext>
            </a:extLst>
          </p:cNvPr>
          <p:cNvCxnSpPr/>
          <p:nvPr/>
        </p:nvCxnSpPr>
        <p:spPr>
          <a:xfrm>
            <a:off x="8321040" y="4898076"/>
            <a:ext cx="152400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E58F571-B4ED-76A8-394A-0D64DF72B47D}"/>
              </a:ext>
            </a:extLst>
          </p:cNvPr>
          <p:cNvSpPr txBox="1"/>
          <p:nvPr/>
        </p:nvSpPr>
        <p:spPr>
          <a:xfrm>
            <a:off x="8650472" y="3411618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RTT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219BBFB-EF74-B04F-7115-36DD17A50D09}"/>
              </a:ext>
            </a:extLst>
          </p:cNvPr>
          <p:cNvSpPr txBox="1"/>
          <p:nvPr/>
        </p:nvSpPr>
        <p:spPr>
          <a:xfrm>
            <a:off x="8268854" y="4942626"/>
            <a:ext cx="1628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Distance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1BCDA55-DA18-BB68-13D8-1F169F62D92E}"/>
              </a:ext>
            </a:extLst>
          </p:cNvPr>
          <p:cNvGrpSpPr/>
          <p:nvPr/>
        </p:nvGrpSpPr>
        <p:grpSpPr>
          <a:xfrm>
            <a:off x="681081" y="2801431"/>
            <a:ext cx="590305" cy="3011829"/>
            <a:chOff x="667214" y="2324100"/>
            <a:chExt cx="590305" cy="30118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3112CC3-6055-ECA4-9C5F-6EE2F7D03EEE}"/>
                </a:ext>
              </a:extLst>
            </p:cNvPr>
            <p:cNvSpPr/>
            <p:nvPr/>
          </p:nvSpPr>
          <p:spPr>
            <a:xfrm>
              <a:off x="667214" y="2324100"/>
              <a:ext cx="590305" cy="30118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009CCED-36DD-BDC8-6891-1902805CD49C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35178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04CB8EC-C573-C814-20E7-ED50F593FA8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5916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E3699AB-43F6-B0B2-3174-57C16E82FBC7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28317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8FA3A09B-E723-6D0F-E242-84807BB84C9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04508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906062A0-3497-DC4B-BB30-45811E3893E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2813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EEA4635D-802C-C418-D814-CD734C8EDE45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5060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9115108-9615-D0BE-9BAE-F632C883A80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727198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E3B49C65-6843-5740-9357-C135EACF6E6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39671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D37F3B8B-6450-8F7E-7B15-AD2C53728F4E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2071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105EC69-E443-9899-995F-109848460A99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42049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5E1D2E00-093F-E265-33A0-36CA642B9DD8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65671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8E2B1901-8042-4E5B-DB12-41D4C1E4A23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488150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36BAD2B-4189-058C-6899-AAB33487F8F6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08343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02EC9E78-7C10-82AF-DAE3-F6A0BAF197C4}"/>
                </a:ext>
              </a:extLst>
            </p:cNvPr>
            <p:cNvCxnSpPr>
              <a:cxnSpLocks/>
            </p:cNvCxnSpPr>
            <p:nvPr/>
          </p:nvCxnSpPr>
          <p:spPr>
            <a:xfrm>
              <a:off x="667214" y="5308225"/>
              <a:ext cx="590305" cy="0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B82FA43C-08D3-55CC-7F3D-DBEB47ADC8C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34506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B2EACE4-F350-0423-2436-7A0448B0BBCB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258509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0930224-8DBF-857A-9718-A665AD719F0B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282044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2C4A52F5-39F8-DC1E-CEE4-244F5609D471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060471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D7F4752-8127-775C-C15F-B844B183926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326606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ED36373-4B9B-C1D3-43F6-1A3E1FB92A50}"/>
                </a:ext>
              </a:extLst>
            </p:cNvPr>
            <p:cNvCxnSpPr>
              <a:cxnSpLocks/>
            </p:cNvCxnSpPr>
            <p:nvPr/>
          </p:nvCxnSpPr>
          <p:spPr>
            <a:xfrm>
              <a:off x="1122509" y="350609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6BFD7F4A-AADC-FD5C-9CF6-C998F12E6BC3}"/>
                </a:ext>
              </a:extLst>
            </p:cNvPr>
            <p:cNvCxnSpPr>
              <a:cxnSpLocks/>
            </p:cNvCxnSpPr>
            <p:nvPr/>
          </p:nvCxnSpPr>
          <p:spPr>
            <a:xfrm>
              <a:off x="780454" y="372047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9F346296-0DDF-77E9-4BC9-525E7FBF5F15}"/>
                </a:ext>
              </a:extLst>
            </p:cNvPr>
            <p:cNvCxnSpPr>
              <a:cxnSpLocks/>
            </p:cNvCxnSpPr>
            <p:nvPr/>
          </p:nvCxnSpPr>
          <p:spPr>
            <a:xfrm>
              <a:off x="1123354" y="3960503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A2CA1946-3B5B-0931-298B-4E392863B9BD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418706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672902CD-4060-2186-2825-F527A0F2E75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427097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1AAF92B6-F06F-2ABA-FC91-E6B921DED932}"/>
                </a:ext>
              </a:extLst>
            </p:cNvPr>
            <p:cNvCxnSpPr>
              <a:cxnSpLocks/>
            </p:cNvCxnSpPr>
            <p:nvPr/>
          </p:nvCxnSpPr>
          <p:spPr>
            <a:xfrm>
              <a:off x="779609" y="464147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2BA5A398-550C-3719-9D99-C4613AD4C281}"/>
                </a:ext>
              </a:extLst>
            </p:cNvPr>
            <p:cNvCxnSpPr>
              <a:cxnSpLocks/>
            </p:cNvCxnSpPr>
            <p:nvPr/>
          </p:nvCxnSpPr>
          <p:spPr>
            <a:xfrm>
              <a:off x="1121664" y="48548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BFC4DB93-77CA-DB84-C8C5-813971DC4A03}"/>
                </a:ext>
              </a:extLst>
            </p:cNvPr>
            <p:cNvCxnSpPr>
              <a:cxnSpLocks/>
            </p:cNvCxnSpPr>
            <p:nvPr/>
          </p:nvCxnSpPr>
          <p:spPr>
            <a:xfrm>
              <a:off x="778764" y="5083435"/>
              <a:ext cx="0" cy="246632"/>
            </a:xfrm>
            <a:prstGeom prst="line">
              <a:avLst/>
            </a:prstGeom>
            <a:ln w="57150">
              <a:solidFill>
                <a:schemeClr val="accent2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圖形 55" descr="男人 外框">
            <a:extLst>
              <a:ext uri="{FF2B5EF4-FFF2-40B4-BE49-F238E27FC236}">
                <a16:creationId xmlns:a16="http://schemas.microsoft.com/office/drawing/2014/main" id="{6994A5A9-EAA5-4341-F50D-D3EEBA8B4F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0277" y="4282489"/>
            <a:ext cx="1530771" cy="1530771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D6D2AC40-C729-FC0B-8287-4B5B00E24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356" y="3642451"/>
            <a:ext cx="1300175" cy="1300175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65D09AB5-27B9-7DA0-DBE5-1A9D3D0850B3}"/>
              </a:ext>
            </a:extLst>
          </p:cNvPr>
          <p:cNvSpPr txBox="1"/>
          <p:nvPr/>
        </p:nvSpPr>
        <p:spPr>
          <a:xfrm>
            <a:off x="4441443" y="504930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9" name="手繪多邊形: 圖案 198">
            <a:extLst>
              <a:ext uri="{FF2B5EF4-FFF2-40B4-BE49-F238E27FC236}">
                <a16:creationId xmlns:a16="http://schemas.microsoft.com/office/drawing/2014/main" id="{37541455-EA9B-41AF-D614-7AB1D638A0E8}"/>
              </a:ext>
            </a:extLst>
          </p:cNvPr>
          <p:cNvSpPr/>
          <p:nvPr/>
        </p:nvSpPr>
        <p:spPr>
          <a:xfrm>
            <a:off x="1369429" y="2944827"/>
            <a:ext cx="3133991" cy="1691829"/>
          </a:xfrm>
          <a:custGeom>
            <a:avLst/>
            <a:gdLst>
              <a:gd name="connsiteX0" fmla="*/ 3133991 w 3133991"/>
              <a:gd name="connsiteY0" fmla="*/ 678369 h 1691829"/>
              <a:gd name="connsiteX1" fmla="*/ 2211971 w 3133991"/>
              <a:gd name="connsiteY1" fmla="*/ 189 h 1691829"/>
              <a:gd name="connsiteX2" fmla="*/ 17411 w 3133991"/>
              <a:gd name="connsiteY2" fmla="*/ 617409 h 1691829"/>
              <a:gd name="connsiteX3" fmla="*/ 1274711 w 3133991"/>
              <a:gd name="connsiteY3" fmla="*/ 1364169 h 1691829"/>
              <a:gd name="connsiteX4" fmla="*/ 2897771 w 3133991"/>
              <a:gd name="connsiteY4" fmla="*/ 1691829 h 1691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33991" h="1691829">
                <a:moveTo>
                  <a:pt x="3133991" y="678369"/>
                </a:moveTo>
                <a:cubicBezTo>
                  <a:pt x="2932696" y="344359"/>
                  <a:pt x="2731401" y="10349"/>
                  <a:pt x="2211971" y="189"/>
                </a:cubicBezTo>
                <a:cubicBezTo>
                  <a:pt x="1692541" y="-9971"/>
                  <a:pt x="173621" y="390079"/>
                  <a:pt x="17411" y="617409"/>
                </a:cubicBezTo>
                <a:cubicBezTo>
                  <a:pt x="-138799" y="844739"/>
                  <a:pt x="794651" y="1185099"/>
                  <a:pt x="1274711" y="1364169"/>
                </a:cubicBezTo>
                <a:cubicBezTo>
                  <a:pt x="1754771" y="1543239"/>
                  <a:pt x="2326271" y="1617534"/>
                  <a:pt x="2897771" y="1691829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手繪多邊形: 圖案 199">
            <a:extLst>
              <a:ext uri="{FF2B5EF4-FFF2-40B4-BE49-F238E27FC236}">
                <a16:creationId xmlns:a16="http://schemas.microsoft.com/office/drawing/2014/main" id="{606DA181-B2A2-7216-C3F6-FE9843636B2A}"/>
              </a:ext>
            </a:extLst>
          </p:cNvPr>
          <p:cNvSpPr/>
          <p:nvPr/>
        </p:nvSpPr>
        <p:spPr>
          <a:xfrm>
            <a:off x="2511832" y="4430916"/>
            <a:ext cx="1831568" cy="632460"/>
          </a:xfrm>
          <a:custGeom>
            <a:avLst/>
            <a:gdLst>
              <a:gd name="connsiteX0" fmla="*/ 1831568 w 1831568"/>
              <a:gd name="connsiteY0" fmla="*/ 0 h 632460"/>
              <a:gd name="connsiteX1" fmla="*/ 216128 w 1831568"/>
              <a:gd name="connsiteY1" fmla="*/ 106680 h 632460"/>
              <a:gd name="connsiteX2" fmla="*/ 185648 w 1831568"/>
              <a:gd name="connsiteY2" fmla="*/ 533400 h 632460"/>
              <a:gd name="connsiteX3" fmla="*/ 1778228 w 1831568"/>
              <a:gd name="connsiteY3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1568" h="632460">
                <a:moveTo>
                  <a:pt x="1831568" y="0"/>
                </a:moveTo>
                <a:cubicBezTo>
                  <a:pt x="1161008" y="8890"/>
                  <a:pt x="490448" y="17780"/>
                  <a:pt x="216128" y="106680"/>
                </a:cubicBezTo>
                <a:cubicBezTo>
                  <a:pt x="-58192" y="195580"/>
                  <a:pt x="-74702" y="445770"/>
                  <a:pt x="185648" y="533400"/>
                </a:cubicBezTo>
                <a:cubicBezTo>
                  <a:pt x="445998" y="621030"/>
                  <a:pt x="1112113" y="626745"/>
                  <a:pt x="1778228" y="632460"/>
                </a:cubicBezTo>
              </a:path>
            </a:pathLst>
          </a:cu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: 圓角 200">
            <a:extLst>
              <a:ext uri="{FF2B5EF4-FFF2-40B4-BE49-F238E27FC236}">
                <a16:creationId xmlns:a16="http://schemas.microsoft.com/office/drawing/2014/main" id="{0F81E427-7E12-82AD-9D3A-10A2714CEE5F}"/>
              </a:ext>
            </a:extLst>
          </p:cNvPr>
          <p:cNvSpPr/>
          <p:nvPr/>
        </p:nvSpPr>
        <p:spPr>
          <a:xfrm>
            <a:off x="275459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2" name="矩形: 圓角 201">
            <a:extLst>
              <a:ext uri="{FF2B5EF4-FFF2-40B4-BE49-F238E27FC236}">
                <a16:creationId xmlns:a16="http://schemas.microsoft.com/office/drawing/2014/main" id="{7A3242EF-F000-6545-69EF-6DCC2BD9AF55}"/>
              </a:ext>
            </a:extLst>
          </p:cNvPr>
          <p:cNvSpPr/>
          <p:nvPr/>
        </p:nvSpPr>
        <p:spPr>
          <a:xfrm>
            <a:off x="8413175" y="1511822"/>
            <a:ext cx="1236593" cy="459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FTM</a:t>
            </a:r>
            <a:endParaRPr lang="zh-TW" altLang="en-US" sz="2400" b="1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2160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2B9D5B08-E7F2-55F5-D87A-8BC11449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2F4A3526-233B-4B56-44E0-F0E762A9B1F4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4A07402D-90D2-826A-AF27-47AECAFC5351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fusion of RSSI and FTM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5E7A64-1030-F23A-A1AF-C63268808E8D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6488F4-371B-E723-2D10-07EA773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37" y="2276143"/>
            <a:ext cx="1300175" cy="13001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E233C96-563C-DFEC-2912-7E8FC926E966}"/>
              </a:ext>
            </a:extLst>
          </p:cNvPr>
          <p:cNvSpPr txBox="1"/>
          <p:nvPr/>
        </p:nvSpPr>
        <p:spPr>
          <a:xfrm>
            <a:off x="1571577" y="1743593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Traditional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8DDBFC-C6FC-FB2F-2879-D9E13934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997"/>
          <a:stretch/>
        </p:blipFill>
        <p:spPr>
          <a:xfrm>
            <a:off x="8159667" y="2205258"/>
            <a:ext cx="1911881" cy="1606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318FC21-48EC-FB89-71B5-F20BA5B09A2A}"/>
              </a:ext>
            </a:extLst>
          </p:cNvPr>
          <p:cNvSpPr txBox="1"/>
          <p:nvPr/>
        </p:nvSpPr>
        <p:spPr>
          <a:xfrm>
            <a:off x="7735146" y="1743592"/>
            <a:ext cx="2760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IEEE802.11mc AP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708749-44BA-7543-0298-257EBC754775}"/>
              </a:ext>
            </a:extLst>
          </p:cNvPr>
          <p:cNvSpPr txBox="1"/>
          <p:nvPr/>
        </p:nvSpPr>
        <p:spPr>
          <a:xfrm>
            <a:off x="1571577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D75BBD-6FFB-4AF3-60C3-98A02C62C2BA}"/>
              </a:ext>
            </a:extLst>
          </p:cNvPr>
          <p:cNvSpPr txBox="1"/>
          <p:nvPr/>
        </p:nvSpPr>
        <p:spPr>
          <a:xfrm>
            <a:off x="7893909" y="3783837"/>
            <a:ext cx="2267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RSSI + FTM</a:t>
            </a:r>
            <a:endParaRPr lang="zh-TW" altLang="en-US" sz="24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3290FEB-1CF3-47EE-FE8C-DCCF1163E7D4}"/>
              </a:ext>
            </a:extLst>
          </p:cNvPr>
          <p:cNvSpPr/>
          <p:nvPr/>
        </p:nvSpPr>
        <p:spPr>
          <a:xfrm>
            <a:off x="4957114" y="2382847"/>
            <a:ext cx="1911881" cy="10262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Fusion </a:t>
            </a:r>
          </a:p>
          <a:p>
            <a:pPr algn="ctr"/>
            <a:r>
              <a:rPr lang="en-US" altLang="zh-TW" sz="24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IPS Model</a:t>
            </a:r>
            <a:endParaRPr lang="zh-TW" altLang="en-US" sz="24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形 16" descr="靶心 外框">
            <a:extLst>
              <a:ext uri="{FF2B5EF4-FFF2-40B4-BE49-F238E27FC236}">
                <a16:creationId xmlns:a16="http://schemas.microsoft.com/office/drawing/2014/main" id="{F3D5A029-8F39-C086-F80E-6A86C49A90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8407" y="4453021"/>
            <a:ext cx="914400" cy="914400"/>
          </a:xfrm>
          <a:prstGeom prst="rect">
            <a:avLst/>
          </a:prstGeom>
        </p:spPr>
      </p:pic>
      <p:pic>
        <p:nvPicPr>
          <p:cNvPr id="19" name="圖形 18" descr="美元 外框">
            <a:extLst>
              <a:ext uri="{FF2B5EF4-FFF2-40B4-BE49-F238E27FC236}">
                <a16:creationId xmlns:a16="http://schemas.microsoft.com/office/drawing/2014/main" id="{2A85DE9D-EA15-8BFF-AAC1-5C9174694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48024" y="4453021"/>
            <a:ext cx="914400" cy="914400"/>
          </a:xfrm>
          <a:prstGeom prst="rect">
            <a:avLst/>
          </a:prstGeom>
        </p:spPr>
      </p:pic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C6BA84B2-63F8-225D-C4B9-ED597C4CF369}"/>
              </a:ext>
            </a:extLst>
          </p:cNvPr>
          <p:cNvSpPr/>
          <p:nvPr/>
        </p:nvSpPr>
        <p:spPr>
          <a:xfrm>
            <a:off x="5807647" y="3553004"/>
            <a:ext cx="210814" cy="46166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6455A9-E7EB-150B-D184-1367B2A65083}"/>
              </a:ext>
            </a:extLst>
          </p:cNvPr>
          <p:cNvSpPr/>
          <p:nvPr/>
        </p:nvSpPr>
        <p:spPr>
          <a:xfrm>
            <a:off x="4498177" y="4245502"/>
            <a:ext cx="2829757" cy="125607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Cost-Effective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✔️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Accurate</a:t>
            </a:r>
            <a:r>
              <a:rPr lang="zh-TW" altLang="en-US" sz="24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✔️</a:t>
            </a:r>
            <a:endParaRPr lang="en-US" altLang="zh-TW" sz="2400" b="1" dirty="0">
              <a:solidFill>
                <a:schemeClr val="bg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396B42B-A461-3B6E-E654-643CFD4FE8CA}"/>
              </a:ext>
            </a:extLst>
          </p:cNvPr>
          <p:cNvSpPr txBox="1"/>
          <p:nvPr/>
        </p:nvSpPr>
        <p:spPr>
          <a:xfrm>
            <a:off x="4857423" y="1951236"/>
            <a:ext cx="204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7892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learning</a:t>
            </a:r>
            <a:endParaRPr lang="zh-TW" altLang="en-US" sz="2000" b="1" dirty="0">
              <a:solidFill>
                <a:srgbClr val="7892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365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936B087D-5AB6-2A8B-B56E-C0768881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>
            <a:extLst>
              <a:ext uri="{FF2B5EF4-FFF2-40B4-BE49-F238E27FC236}">
                <a16:creationId xmlns:a16="http://schemas.microsoft.com/office/drawing/2014/main" id="{E3E739CD-0D2A-F930-798A-58FEAD9D485E}"/>
              </a:ext>
            </a:extLst>
          </p:cNvPr>
          <p:cNvSpPr/>
          <p:nvPr/>
        </p:nvSpPr>
        <p:spPr>
          <a:xfrm>
            <a:off x="543528" y="6168600"/>
            <a:ext cx="3328000" cy="137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40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7E6571A2-6E99-546E-7C02-C3F80745450C}"/>
              </a:ext>
            </a:extLst>
          </p:cNvPr>
          <p:cNvSpPr/>
          <p:nvPr/>
        </p:nvSpPr>
        <p:spPr>
          <a:xfrm>
            <a:off x="1297709" y="306646"/>
            <a:ext cx="9596581" cy="74814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b="1" dirty="0">
                <a:solidFill>
                  <a:schemeClr val="bg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Mitigating Time Decay via Model Fine-Tuning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B9C73B-4B71-14FF-130F-E52ED2F95C33}"/>
              </a:ext>
            </a:extLst>
          </p:cNvPr>
          <p:cNvSpPr txBox="1"/>
          <p:nvPr/>
        </p:nvSpPr>
        <p:spPr>
          <a:xfrm>
            <a:off x="11567160" y="6263640"/>
            <a:ext cx="41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6F08903-59F5-D0C4-45F6-5B32D79160D6}"/>
              </a:ext>
            </a:extLst>
          </p:cNvPr>
          <p:cNvSpPr txBox="1"/>
          <p:nvPr/>
        </p:nvSpPr>
        <p:spPr>
          <a:xfrm>
            <a:off x="1297709" y="1063106"/>
            <a:ext cx="959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strategy to fine-tune hybrid RSSI-FTM localization models</a:t>
            </a:r>
            <a:r>
              <a:rPr lang="zh-TW" altLang="en-US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mitigate performance degradation over time. </a:t>
            </a:r>
          </a:p>
        </p:txBody>
      </p:sp>
      <p:pic>
        <p:nvPicPr>
          <p:cNvPr id="6" name="圖形 5" descr="對數圖表 外框">
            <a:extLst>
              <a:ext uri="{FF2B5EF4-FFF2-40B4-BE49-F238E27FC236}">
                <a16:creationId xmlns:a16="http://schemas.microsoft.com/office/drawing/2014/main" id="{366BFA93-2FF1-21CB-A472-37C5B0E67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966" y="1910852"/>
            <a:ext cx="3880414" cy="3880414"/>
          </a:xfrm>
          <a:prstGeom prst="rect">
            <a:avLst/>
          </a:prstGeom>
        </p:spPr>
      </p:pic>
      <p:pic>
        <p:nvPicPr>
          <p:cNvPr id="8" name="圖形 7" descr="一群男人 以實心填滿">
            <a:extLst>
              <a:ext uri="{FF2B5EF4-FFF2-40B4-BE49-F238E27FC236}">
                <a16:creationId xmlns:a16="http://schemas.microsoft.com/office/drawing/2014/main" id="{37753B56-47E3-2309-5A61-893F8EE0C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963" y="2367744"/>
            <a:ext cx="1415005" cy="1415005"/>
          </a:xfrm>
          <a:prstGeom prst="rect">
            <a:avLst/>
          </a:prstGeom>
        </p:spPr>
      </p:pic>
      <p:pic>
        <p:nvPicPr>
          <p:cNvPr id="10" name="圖形 9" descr="時鐘 外框">
            <a:extLst>
              <a:ext uri="{FF2B5EF4-FFF2-40B4-BE49-F238E27FC236}">
                <a16:creationId xmlns:a16="http://schemas.microsoft.com/office/drawing/2014/main" id="{B83CBF12-45E4-FC4F-56C4-C13CEA4823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3962" y="4013621"/>
            <a:ext cx="1415005" cy="141500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F177069A-6134-E157-4586-3E855E7AD724}"/>
              </a:ext>
            </a:extLst>
          </p:cNvPr>
          <p:cNvSpPr txBox="1"/>
          <p:nvPr/>
        </p:nvSpPr>
        <p:spPr>
          <a:xfrm>
            <a:off x="1843175" y="5560433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Accuracy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DFF410-A92B-A03D-56C7-4E7D1C5C3FB0}"/>
              </a:ext>
            </a:extLst>
          </p:cNvPr>
          <p:cNvSpPr txBox="1"/>
          <p:nvPr/>
        </p:nvSpPr>
        <p:spPr>
          <a:xfrm>
            <a:off x="8464466" y="5560434"/>
            <a:ext cx="201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33D818-9241-6574-EE77-BBA29D13E9B3}"/>
              </a:ext>
            </a:extLst>
          </p:cNvPr>
          <p:cNvSpPr/>
          <p:nvPr/>
        </p:nvSpPr>
        <p:spPr>
          <a:xfrm>
            <a:off x="5376049" y="2802330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Decrease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D2B0AF1-212B-CC03-26B9-61567D7DA117}"/>
              </a:ext>
            </a:extLst>
          </p:cNvPr>
          <p:cNvSpPr/>
          <p:nvPr/>
        </p:nvSpPr>
        <p:spPr>
          <a:xfrm>
            <a:off x="5376050" y="4220225"/>
            <a:ext cx="2141317" cy="74367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>
                <a:solidFill>
                  <a:schemeClr val="tx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Maintain</a:t>
            </a:r>
            <a:endParaRPr lang="zh-TW" altLang="en-US" sz="2400" b="1" dirty="0">
              <a:solidFill>
                <a:schemeClr val="tx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EAC18B78-C5A1-05EA-D818-D1FFFABF00D8}"/>
              </a:ext>
            </a:extLst>
          </p:cNvPr>
          <p:cNvSpPr/>
          <p:nvPr/>
        </p:nvSpPr>
        <p:spPr>
          <a:xfrm>
            <a:off x="4485775" y="4502553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C54CDAED-3EAD-6FA4-5993-A8DC54B428AD}"/>
              </a:ext>
            </a:extLst>
          </p:cNvPr>
          <p:cNvSpPr/>
          <p:nvPr/>
        </p:nvSpPr>
        <p:spPr>
          <a:xfrm flipH="1">
            <a:off x="7836059" y="3070668"/>
            <a:ext cx="609210" cy="2069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185326"/>
      </p:ext>
    </p:extLst>
  </p:cSld>
  <p:clrMapOvr>
    <a:masterClrMapping/>
  </p:clrMapOvr>
</p:sld>
</file>

<file path=ppt/theme/theme1.xml><?xml version="1.0" encoding="utf-8"?>
<a:theme xmlns:a="http://schemas.openxmlformats.org/drawingml/2006/main" name="Regular Management Meeting by Slidesgo">
  <a:themeElements>
    <a:clrScheme name="Simple Light">
      <a:dk1>
        <a:srgbClr val="000000"/>
      </a:dk1>
      <a:lt1>
        <a:srgbClr val="F4F4F9"/>
      </a:lt1>
      <a:dk2>
        <a:srgbClr val="2F4550"/>
      </a:dk2>
      <a:lt2>
        <a:srgbClr val="586F7C"/>
      </a:lt2>
      <a:accent1>
        <a:srgbClr val="B8DB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22664</TotalTime>
  <Words>2988</Words>
  <Application>Microsoft Office PowerPoint</Application>
  <PresentationFormat>寬螢幕</PresentationFormat>
  <Paragraphs>394</Paragraphs>
  <Slides>33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4" baseType="lpstr">
      <vt:lpstr>Anaheim</vt:lpstr>
      <vt:lpstr>Gilda Display</vt:lpstr>
      <vt:lpstr>Playfair Display Medium</vt:lpstr>
      <vt:lpstr>微軟正黑體</vt:lpstr>
      <vt:lpstr>Aptos</vt:lpstr>
      <vt:lpstr>Arial</vt:lpstr>
      <vt:lpstr>Cambria Math</vt:lpstr>
      <vt:lpstr>DM Sans</vt:lpstr>
      <vt:lpstr>Nunito Light</vt:lpstr>
      <vt:lpstr>PT Sans</vt:lpstr>
      <vt:lpstr>Regular Management Meeting by Slidesgo</vt:lpstr>
      <vt:lpstr>05.13 Meeting </vt:lpstr>
      <vt:lpstr>Improving Indoor Positioning by Fusing FTM and RSSI Data: A Cost-Effective Approach Using a Minimal Number of IEEE 802.11mc APs</vt:lpstr>
      <vt:lpstr>Outline</vt:lpstr>
      <vt:lpstr>Introduction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IEEE 802.11mc  Fine Time Measurement</vt:lpstr>
      <vt:lpstr>PowerPoint 簡報</vt:lpstr>
      <vt:lpstr>PowerPoint 簡報</vt:lpstr>
      <vt:lpstr>PowerPoint 簡報</vt:lpstr>
      <vt:lpstr>PowerPoint 簡報</vt:lpstr>
      <vt:lpstr>System Design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Experiment Setup</vt:lpstr>
      <vt:lpstr>PowerPoint 簡報</vt:lpstr>
      <vt:lpstr>PowerPoint 簡報</vt:lpstr>
      <vt:lpstr>PowerPoint 簡報</vt:lpstr>
      <vt:lpstr>PowerPoint 簡報</vt:lpstr>
      <vt:lpstr>PowerPoint 簡報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吳定洋 WU TING YANG</dc:creator>
  <cp:lastModifiedBy>吳定洋 WU TING YANG</cp:lastModifiedBy>
  <cp:revision>735</cp:revision>
  <dcterms:created xsi:type="dcterms:W3CDTF">2024-09-23T11:19:04Z</dcterms:created>
  <dcterms:modified xsi:type="dcterms:W3CDTF">2025-05-11T16:43:30Z</dcterms:modified>
</cp:coreProperties>
</file>